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90" r:id="rId13"/>
    <p:sldId id="291" r:id="rId14"/>
    <p:sldId id="265" r:id="rId15"/>
    <p:sldId id="293" r:id="rId16"/>
    <p:sldId id="294" r:id="rId17"/>
    <p:sldId id="295" r:id="rId18"/>
    <p:sldId id="282" r:id="rId19"/>
    <p:sldId id="292" r:id="rId20"/>
    <p:sldId id="266" r:id="rId21"/>
    <p:sldId id="269" r:id="rId22"/>
    <p:sldId id="270" r:id="rId23"/>
    <p:sldId id="296" r:id="rId24"/>
    <p:sldId id="271" r:id="rId25"/>
    <p:sldId id="272" r:id="rId26"/>
    <p:sldId id="273" r:id="rId27"/>
    <p:sldId id="275" r:id="rId28"/>
    <p:sldId id="276" r:id="rId29"/>
    <p:sldId id="277" r:id="rId30"/>
    <p:sldId id="278" r:id="rId31"/>
    <p:sldId id="274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152"/>
    <a:srgbClr val="660066"/>
    <a:srgbClr val="6E1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EE818-E865-48D3-9562-E552F336523E}" v="3" dt="2021-05-03T17:45:15.209"/>
    <p1510:client id="{5E576748-C870-4E14-8268-F54C81784075}" v="3" dt="2021-05-04T14:09:38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y Renata Martarello de Almeida" userId="c7209f5b232c8037" providerId="LiveId" clId="{5E576748-C870-4E14-8268-F54C81784075}"/>
    <pc:docChg chg="undo custSel modSld">
      <pc:chgData name="Michely Renata Martarello de Almeida" userId="c7209f5b232c8037" providerId="LiveId" clId="{5E576748-C870-4E14-8268-F54C81784075}" dt="2021-05-04T14:23:58.416" v="310" actId="20577"/>
      <pc:docMkLst>
        <pc:docMk/>
      </pc:docMkLst>
      <pc:sldChg chg="addSp delSp modSp mod">
        <pc:chgData name="Michely Renata Martarello de Almeida" userId="c7209f5b232c8037" providerId="LiveId" clId="{5E576748-C870-4E14-8268-F54C81784075}" dt="2021-05-04T14:19:23.986" v="246" actId="113"/>
        <pc:sldMkLst>
          <pc:docMk/>
          <pc:sldMk cId="2039591094" sldId="266"/>
        </pc:sldMkLst>
        <pc:spChg chg="add del mod">
          <ac:chgData name="Michely Renata Martarello de Almeida" userId="c7209f5b232c8037" providerId="LiveId" clId="{5E576748-C870-4E14-8268-F54C81784075}" dt="2021-05-04T14:08:47.391" v="76" actId="478"/>
          <ac:spMkLst>
            <pc:docMk/>
            <pc:sldMk cId="2039591094" sldId="266"/>
            <ac:spMk id="5" creationId="{3E8F35E1-E96A-4AAF-95ED-93177D6171C3}"/>
          </ac:spMkLst>
        </pc:spChg>
        <pc:spChg chg="add del mod">
          <ac:chgData name="Michely Renata Martarello de Almeida" userId="c7209f5b232c8037" providerId="LiveId" clId="{5E576748-C870-4E14-8268-F54C81784075}" dt="2021-05-04T14:09:02.761" v="87"/>
          <ac:spMkLst>
            <pc:docMk/>
            <pc:sldMk cId="2039591094" sldId="266"/>
            <ac:spMk id="7" creationId="{53AF5978-116D-48CC-88D0-058505C1E8E0}"/>
          </ac:spMkLst>
        </pc:spChg>
        <pc:spChg chg="add del">
          <ac:chgData name="Michely Renata Martarello de Almeida" userId="c7209f5b232c8037" providerId="LiveId" clId="{5E576748-C870-4E14-8268-F54C81784075}" dt="2021-05-04T14:08:55.140" v="82" actId="478"/>
          <ac:spMkLst>
            <pc:docMk/>
            <pc:sldMk cId="2039591094" sldId="266"/>
            <ac:spMk id="10" creationId="{00000000-0000-0000-0000-000000000000}"/>
          </ac:spMkLst>
        </pc:spChg>
        <pc:spChg chg="del mod">
          <ac:chgData name="Michely Renata Martarello de Almeida" userId="c7209f5b232c8037" providerId="LiveId" clId="{5E576748-C870-4E14-8268-F54C81784075}" dt="2021-05-04T14:08:54.257" v="81" actId="478"/>
          <ac:spMkLst>
            <pc:docMk/>
            <pc:sldMk cId="2039591094" sldId="266"/>
            <ac:spMk id="11" creationId="{00000000-0000-0000-0000-000000000000}"/>
          </ac:spMkLst>
        </pc:spChg>
        <pc:spChg chg="del">
          <ac:chgData name="Michely Renata Martarello de Almeida" userId="c7209f5b232c8037" providerId="LiveId" clId="{5E576748-C870-4E14-8268-F54C81784075}" dt="2021-05-04T14:08:50.100" v="78" actId="478"/>
          <ac:spMkLst>
            <pc:docMk/>
            <pc:sldMk cId="2039591094" sldId="266"/>
            <ac:spMk id="12" creationId="{D4181C2F-C3A0-4B1B-AAD4-01BA0D6911F4}"/>
          </ac:spMkLst>
        </pc:spChg>
        <pc:spChg chg="del">
          <ac:chgData name="Michely Renata Martarello de Almeida" userId="c7209f5b232c8037" providerId="LiveId" clId="{5E576748-C870-4E14-8268-F54C81784075}" dt="2021-05-04T14:08:51.190" v="79" actId="478"/>
          <ac:spMkLst>
            <pc:docMk/>
            <pc:sldMk cId="2039591094" sldId="266"/>
            <ac:spMk id="13" creationId="{B1CD530E-6E92-4C52-95AA-FA6A19A93588}"/>
          </ac:spMkLst>
        </pc:spChg>
        <pc:spChg chg="add mod">
          <ac:chgData name="Michely Renata Martarello de Almeida" userId="c7209f5b232c8037" providerId="LiveId" clId="{5E576748-C870-4E14-8268-F54C81784075}" dt="2021-05-04T14:15:47.562" v="127" actId="1582"/>
          <ac:spMkLst>
            <pc:docMk/>
            <pc:sldMk cId="2039591094" sldId="266"/>
            <ac:spMk id="14" creationId="{2E4C5C68-8653-49C8-8A91-51999ED14E0C}"/>
          </ac:spMkLst>
        </pc:spChg>
        <pc:spChg chg="del">
          <ac:chgData name="Michely Renata Martarello de Almeida" userId="c7209f5b232c8037" providerId="LiveId" clId="{5E576748-C870-4E14-8268-F54C81784075}" dt="2021-05-04T14:08:49.122" v="77" actId="478"/>
          <ac:spMkLst>
            <pc:docMk/>
            <pc:sldMk cId="2039591094" sldId="266"/>
            <ac:spMk id="15" creationId="{FC479108-2CDB-4925-BD70-3DB7920930DF}"/>
          </ac:spMkLst>
        </pc:spChg>
        <pc:spChg chg="add mod">
          <ac:chgData name="Michely Renata Martarello de Almeida" userId="c7209f5b232c8037" providerId="LiveId" clId="{5E576748-C870-4E14-8268-F54C81784075}" dt="2021-05-04T14:15:58.795" v="129" actId="1582"/>
          <ac:spMkLst>
            <pc:docMk/>
            <pc:sldMk cId="2039591094" sldId="266"/>
            <ac:spMk id="16" creationId="{86D284A6-3D01-4305-950B-73347D25B820}"/>
          </ac:spMkLst>
        </pc:spChg>
        <pc:spChg chg="del">
          <ac:chgData name="Michely Renata Martarello de Almeida" userId="c7209f5b232c8037" providerId="LiveId" clId="{5E576748-C870-4E14-8268-F54C81784075}" dt="2021-05-04T14:08:58.316" v="85" actId="478"/>
          <ac:spMkLst>
            <pc:docMk/>
            <pc:sldMk cId="2039591094" sldId="266"/>
            <ac:spMk id="17" creationId="{22C3ED89-3DAD-4809-8AFF-072868C7AB11}"/>
          </ac:spMkLst>
        </pc:spChg>
        <pc:spChg chg="add del mod">
          <ac:chgData name="Michely Renata Martarello de Almeida" userId="c7209f5b232c8037" providerId="LiveId" clId="{5E576748-C870-4E14-8268-F54C81784075}" dt="2021-05-04T14:12:59.316" v="113" actId="478"/>
          <ac:spMkLst>
            <pc:docMk/>
            <pc:sldMk cId="2039591094" sldId="266"/>
            <ac:spMk id="18" creationId="{5B0F3C2A-2FAD-4A09-8EC0-5FC9729B0F7B}"/>
          </ac:spMkLst>
        </pc:spChg>
        <pc:spChg chg="del">
          <ac:chgData name="Michely Renata Martarello de Almeida" userId="c7209f5b232c8037" providerId="LiveId" clId="{5E576748-C870-4E14-8268-F54C81784075}" dt="2021-05-04T14:08:57.364" v="84" actId="478"/>
          <ac:spMkLst>
            <pc:docMk/>
            <pc:sldMk cId="2039591094" sldId="266"/>
            <ac:spMk id="19" creationId="{0F1CD0E0-1C71-4CE6-A96C-A7C4075578C8}"/>
          </ac:spMkLst>
        </pc:spChg>
        <pc:spChg chg="add mod">
          <ac:chgData name="Michely Renata Martarello de Almeida" userId="c7209f5b232c8037" providerId="LiveId" clId="{5E576748-C870-4E14-8268-F54C81784075}" dt="2021-05-04T14:14:52.976" v="125" actId="1582"/>
          <ac:spMkLst>
            <pc:docMk/>
            <pc:sldMk cId="2039591094" sldId="266"/>
            <ac:spMk id="20" creationId="{50797E50-CDA9-4338-860F-55D1D6766A2B}"/>
          </ac:spMkLst>
        </pc:spChg>
        <pc:spChg chg="del">
          <ac:chgData name="Michely Renata Martarello de Almeida" userId="c7209f5b232c8037" providerId="LiveId" clId="{5E576748-C870-4E14-8268-F54C81784075}" dt="2021-05-04T14:08:56.314" v="83" actId="478"/>
          <ac:spMkLst>
            <pc:docMk/>
            <pc:sldMk cId="2039591094" sldId="266"/>
            <ac:spMk id="21" creationId="{CE510649-42E9-4531-AEF2-F5EDF3178C40}"/>
          </ac:spMkLst>
        </pc:spChg>
        <pc:spChg chg="add mod">
          <ac:chgData name="Michely Renata Martarello de Almeida" userId="c7209f5b232c8037" providerId="LiveId" clId="{5E576748-C870-4E14-8268-F54C81784075}" dt="2021-05-04T14:14:41.281" v="123" actId="1582"/>
          <ac:spMkLst>
            <pc:docMk/>
            <pc:sldMk cId="2039591094" sldId="266"/>
            <ac:spMk id="22" creationId="{46F0D97D-A7A7-4655-9A99-AEDE01608734}"/>
          </ac:spMkLst>
        </pc:spChg>
        <pc:spChg chg="add mod">
          <ac:chgData name="Michely Renata Martarello de Almeida" userId="c7209f5b232c8037" providerId="LiveId" clId="{5E576748-C870-4E14-8268-F54C81784075}" dt="2021-05-04T14:19:19.651" v="245" actId="113"/>
          <ac:spMkLst>
            <pc:docMk/>
            <pc:sldMk cId="2039591094" sldId="266"/>
            <ac:spMk id="23" creationId="{A6C3A30A-B6FE-4F84-825C-4F6F8492609B}"/>
          </ac:spMkLst>
        </pc:spChg>
        <pc:spChg chg="add mod">
          <ac:chgData name="Michely Renata Martarello de Almeida" userId="c7209f5b232c8037" providerId="LiveId" clId="{5E576748-C870-4E14-8268-F54C81784075}" dt="2021-05-04T14:19:23.986" v="246" actId="113"/>
          <ac:spMkLst>
            <pc:docMk/>
            <pc:sldMk cId="2039591094" sldId="266"/>
            <ac:spMk id="24" creationId="{9D82E9A9-ACAF-4154-A7E1-33AFBD475F69}"/>
          </ac:spMkLst>
        </pc:spChg>
        <pc:picChg chg="add del">
          <ac:chgData name="Michely Renata Martarello de Almeida" userId="c7209f5b232c8037" providerId="LiveId" clId="{5E576748-C870-4E14-8268-F54C81784075}" dt="2021-05-04T14:09:00.260" v="86" actId="478"/>
          <ac:picMkLst>
            <pc:docMk/>
            <pc:sldMk cId="2039591094" sldId="266"/>
            <ac:picMk id="4" creationId="{03C1E42C-6ACA-4749-A1F2-B1E30F5456D5}"/>
          </ac:picMkLst>
        </pc:picChg>
        <pc:picChg chg="add mod modCrop">
          <ac:chgData name="Michely Renata Martarello de Almeida" userId="c7209f5b232c8037" providerId="LiveId" clId="{5E576748-C870-4E14-8268-F54C81784075}" dt="2021-05-04T14:16:01.266" v="130" actId="1076"/>
          <ac:picMkLst>
            <pc:docMk/>
            <pc:sldMk cId="2039591094" sldId="266"/>
            <ac:picMk id="8" creationId="{A4F6D83F-2457-40BD-8851-7346228C65E0}"/>
          </ac:picMkLst>
        </pc:picChg>
        <pc:picChg chg="del">
          <ac:chgData name="Michely Renata Martarello de Almeida" userId="c7209f5b232c8037" providerId="LiveId" clId="{5E576748-C870-4E14-8268-F54C81784075}" dt="2021-05-04T14:09:38.576" v="96" actId="478"/>
          <ac:picMkLst>
            <pc:docMk/>
            <pc:sldMk cId="2039591094" sldId="266"/>
            <ac:picMk id="10242" creationId="{00000000-0000-0000-0000-000000000000}"/>
          </ac:picMkLst>
        </pc:picChg>
      </pc:sldChg>
      <pc:sldChg chg="modSp mod">
        <pc:chgData name="Michely Renata Martarello de Almeida" userId="c7209f5b232c8037" providerId="LiveId" clId="{5E576748-C870-4E14-8268-F54C81784075}" dt="2021-05-04T14:19:48.069" v="262" actId="20577"/>
        <pc:sldMkLst>
          <pc:docMk/>
          <pc:sldMk cId="3099374955" sldId="269"/>
        </pc:sldMkLst>
        <pc:spChg chg="mod">
          <ac:chgData name="Michely Renata Martarello de Almeida" userId="c7209f5b232c8037" providerId="LiveId" clId="{5E576748-C870-4E14-8268-F54C81784075}" dt="2021-05-04T14:19:48.069" v="262" actId="20577"/>
          <ac:spMkLst>
            <pc:docMk/>
            <pc:sldMk cId="3099374955" sldId="269"/>
            <ac:spMk id="2" creationId="{00000000-0000-0000-0000-000000000000}"/>
          </ac:spMkLst>
        </pc:spChg>
      </pc:sldChg>
      <pc:sldChg chg="modSp mod">
        <pc:chgData name="Michely Renata Martarello de Almeida" userId="c7209f5b232c8037" providerId="LiveId" clId="{5E576748-C870-4E14-8268-F54C81784075}" dt="2021-05-04T14:23:58.416" v="310" actId="20577"/>
        <pc:sldMkLst>
          <pc:docMk/>
          <pc:sldMk cId="2331475167" sldId="291"/>
        </pc:sldMkLst>
        <pc:spChg chg="mod">
          <ac:chgData name="Michely Renata Martarello de Almeida" userId="c7209f5b232c8037" providerId="LiveId" clId="{5E576748-C870-4E14-8268-F54C81784075}" dt="2021-05-04T14:23:58.416" v="310" actId="20577"/>
          <ac:spMkLst>
            <pc:docMk/>
            <pc:sldMk cId="2331475167" sldId="291"/>
            <ac:spMk id="3" creationId="{00000000-0000-0000-0000-000000000000}"/>
          </ac:spMkLst>
        </pc:spChg>
      </pc:sldChg>
      <pc:sldChg chg="addSp delSp modSp mod">
        <pc:chgData name="Michely Renata Martarello de Almeida" userId="c7209f5b232c8037" providerId="LiveId" clId="{5E576748-C870-4E14-8268-F54C81784075}" dt="2021-05-04T14:10:42.750" v="104" actId="13822"/>
        <pc:sldMkLst>
          <pc:docMk/>
          <pc:sldMk cId="3258194508" sldId="292"/>
        </pc:sldMkLst>
        <pc:spChg chg="add del">
          <ac:chgData name="Michely Renata Martarello de Almeida" userId="c7209f5b232c8037" providerId="LiveId" clId="{5E576748-C870-4E14-8268-F54C81784075}" dt="2021-05-04T14:03:15.548" v="38" actId="478"/>
          <ac:spMkLst>
            <pc:docMk/>
            <pc:sldMk cId="3258194508" sldId="292"/>
            <ac:spMk id="5" creationId="{DD56EF41-9ABD-42FF-9214-CC2B449E0A9D}"/>
          </ac:spMkLst>
        </pc:spChg>
        <pc:spChg chg="del mod">
          <ac:chgData name="Michely Renata Martarello de Almeida" userId="c7209f5b232c8037" providerId="LiveId" clId="{5E576748-C870-4E14-8268-F54C81784075}" dt="2021-05-04T14:02:06.793" v="30" actId="478"/>
          <ac:spMkLst>
            <pc:docMk/>
            <pc:sldMk cId="3258194508" sldId="292"/>
            <ac:spMk id="6" creationId="{C6A5AA76-FEC3-461C-B77C-61F431CFBCB6}"/>
          </ac:spMkLst>
        </pc:spChg>
        <pc:spChg chg="del mod">
          <ac:chgData name="Michely Renata Martarello de Almeida" userId="c7209f5b232c8037" providerId="LiveId" clId="{5E576748-C870-4E14-8268-F54C81784075}" dt="2021-05-04T14:02:09.603" v="32" actId="478"/>
          <ac:spMkLst>
            <pc:docMk/>
            <pc:sldMk cId="3258194508" sldId="292"/>
            <ac:spMk id="7" creationId="{06A13569-DD39-4C7F-B33D-4F9A1A589733}"/>
          </ac:spMkLst>
        </pc:spChg>
        <pc:spChg chg="add del mod">
          <ac:chgData name="Michely Renata Martarello de Almeida" userId="c7209f5b232c8037" providerId="LiveId" clId="{5E576748-C870-4E14-8268-F54C81784075}" dt="2021-05-04T14:07:18.506" v="48" actId="478"/>
          <ac:spMkLst>
            <pc:docMk/>
            <pc:sldMk cId="3258194508" sldId="292"/>
            <ac:spMk id="8" creationId="{6C5207E1-0729-41E7-BF84-769EE3943472}"/>
          </ac:spMkLst>
        </pc:spChg>
        <pc:spChg chg="add del mod">
          <ac:chgData name="Michely Renata Martarello de Almeida" userId="c7209f5b232c8037" providerId="LiveId" clId="{5E576748-C870-4E14-8268-F54C81784075}" dt="2021-05-04T14:09:45.498" v="97" actId="478"/>
          <ac:spMkLst>
            <pc:docMk/>
            <pc:sldMk cId="3258194508" sldId="292"/>
            <ac:spMk id="9" creationId="{7EF7F9D8-8C0B-4BDD-8199-CB1666BB804B}"/>
          </ac:spMkLst>
        </pc:spChg>
        <pc:spChg chg="add mod">
          <ac:chgData name="Michely Renata Martarello de Almeida" userId="c7209f5b232c8037" providerId="LiveId" clId="{5E576748-C870-4E14-8268-F54C81784075}" dt="2021-05-04T14:07:31.763" v="50" actId="13822"/>
          <ac:spMkLst>
            <pc:docMk/>
            <pc:sldMk cId="3258194508" sldId="292"/>
            <ac:spMk id="11" creationId="{DE6EB9D3-69FA-4539-AF10-E8456F1E3EA4}"/>
          </ac:spMkLst>
        </pc:spChg>
        <pc:spChg chg="mod">
          <ac:chgData name="Michely Renata Martarello de Almeida" userId="c7209f5b232c8037" providerId="LiveId" clId="{5E576748-C870-4E14-8268-F54C81784075}" dt="2021-05-04T14:07:49.247" v="70" actId="20577"/>
          <ac:spMkLst>
            <pc:docMk/>
            <pc:sldMk cId="3258194508" sldId="292"/>
            <ac:spMk id="12" creationId="{5496BC46-E014-4F55-830E-D999580DA200}"/>
          </ac:spMkLst>
        </pc:spChg>
        <pc:spChg chg="add mod">
          <ac:chgData name="Michely Renata Martarello de Almeida" userId="c7209f5b232c8037" providerId="LiveId" clId="{5E576748-C870-4E14-8268-F54C81784075}" dt="2021-05-04T14:10:01.498" v="99" actId="13822"/>
          <ac:spMkLst>
            <pc:docMk/>
            <pc:sldMk cId="3258194508" sldId="292"/>
            <ac:spMk id="13" creationId="{7DFDA10E-CC46-468E-9F36-5E4D0DF3C3A5}"/>
          </ac:spMkLst>
        </pc:spChg>
        <pc:spChg chg="del mod">
          <ac:chgData name="Michely Renata Martarello de Almeida" userId="c7209f5b232c8037" providerId="LiveId" clId="{5E576748-C870-4E14-8268-F54C81784075}" dt="2021-05-04T14:01:57.050" v="28" actId="478"/>
          <ac:spMkLst>
            <pc:docMk/>
            <pc:sldMk cId="3258194508" sldId="292"/>
            <ac:spMk id="14" creationId="{2965C183-A288-443B-BB4B-4C8D598DCF73}"/>
          </ac:spMkLst>
        </pc:spChg>
        <pc:spChg chg="add mod">
          <ac:chgData name="Michely Renata Martarello de Almeida" userId="c7209f5b232c8037" providerId="LiveId" clId="{5E576748-C870-4E14-8268-F54C81784075}" dt="2021-05-04T14:10:42.750" v="104" actId="13822"/>
          <ac:spMkLst>
            <pc:docMk/>
            <pc:sldMk cId="3258194508" sldId="292"/>
            <ac:spMk id="15" creationId="{0AD5CAC4-2814-4114-B4EF-2188E7D59EF8}"/>
          </ac:spMkLst>
        </pc:spChg>
        <pc:spChg chg="del mod">
          <ac:chgData name="Michely Renata Martarello de Almeida" userId="c7209f5b232c8037" providerId="LiveId" clId="{5E576748-C870-4E14-8268-F54C81784075}" dt="2021-05-04T14:01:53.105" v="26" actId="478"/>
          <ac:spMkLst>
            <pc:docMk/>
            <pc:sldMk cId="3258194508" sldId="292"/>
            <ac:spMk id="16" creationId="{273DE6E6-99A9-4CCA-9B9F-32D6FDB9ABA8}"/>
          </ac:spMkLst>
        </pc:spChg>
        <pc:spChg chg="del mod">
          <ac:chgData name="Michely Renata Martarello de Almeida" userId="c7209f5b232c8037" providerId="LiveId" clId="{5E576748-C870-4E14-8268-F54C81784075}" dt="2021-05-04T14:01:52.351" v="25" actId="478"/>
          <ac:spMkLst>
            <pc:docMk/>
            <pc:sldMk cId="3258194508" sldId="292"/>
            <ac:spMk id="17" creationId="{C38E426A-E11D-4997-846B-466BC8044321}"/>
          </ac:spMkLst>
        </pc:spChg>
        <pc:spChg chg="del mod">
          <ac:chgData name="Michely Renata Martarello de Almeida" userId="c7209f5b232c8037" providerId="LiveId" clId="{5E576748-C870-4E14-8268-F54C81784075}" dt="2021-05-04T14:01:55.549" v="27" actId="478"/>
          <ac:spMkLst>
            <pc:docMk/>
            <pc:sldMk cId="3258194508" sldId="292"/>
            <ac:spMk id="21" creationId="{A134BC15-37FB-42CF-96D1-B2B56B491502}"/>
          </ac:spMkLst>
        </pc:spChg>
        <pc:spChg chg="del mod">
          <ac:chgData name="Michely Renata Martarello de Almeida" userId="c7209f5b232c8037" providerId="LiveId" clId="{5E576748-C870-4E14-8268-F54C81784075}" dt="2021-05-04T14:01:47.871" v="22" actId="478"/>
          <ac:spMkLst>
            <pc:docMk/>
            <pc:sldMk cId="3258194508" sldId="292"/>
            <ac:spMk id="25" creationId="{D9308AAE-A92A-4A4C-9C84-C0157715026E}"/>
          </ac:spMkLst>
        </pc:spChg>
        <pc:spChg chg="del mod">
          <ac:chgData name="Michely Renata Martarello de Almeida" userId="c7209f5b232c8037" providerId="LiveId" clId="{5E576748-C870-4E14-8268-F54C81784075}" dt="2021-05-04T14:01:51.286" v="24" actId="478"/>
          <ac:spMkLst>
            <pc:docMk/>
            <pc:sldMk cId="3258194508" sldId="292"/>
            <ac:spMk id="27" creationId="{E156E614-E14E-4E36-9EF2-722925A00AF7}"/>
          </ac:spMkLst>
        </pc:spChg>
        <pc:picChg chg="del">
          <ac:chgData name="Michely Renata Martarello de Almeida" userId="c7209f5b232c8037" providerId="LiveId" clId="{5E576748-C870-4E14-8268-F54C81784075}" dt="2021-05-04T14:00:53.895" v="0" actId="478"/>
          <ac:picMkLst>
            <pc:docMk/>
            <pc:sldMk cId="3258194508" sldId="292"/>
            <ac:picMk id="3" creationId="{99FA2372-290B-43C1-9C9C-EC429CFBDC4B}"/>
          </ac:picMkLst>
        </pc:picChg>
        <pc:picChg chg="add mod">
          <ac:chgData name="Michely Renata Martarello de Almeida" userId="c7209f5b232c8037" providerId="LiveId" clId="{5E576748-C870-4E14-8268-F54C81784075}" dt="2021-05-04T14:02:12.093" v="33" actId="1076"/>
          <ac:picMkLst>
            <pc:docMk/>
            <pc:sldMk cId="3258194508" sldId="292"/>
            <ac:picMk id="4" creationId="{E4A530E3-9F4A-44C4-BB28-EC15E7686800}"/>
          </ac:picMkLst>
        </pc:picChg>
      </pc:sldChg>
      <pc:sldChg chg="addSp delSp modSp mod">
        <pc:chgData name="Michely Renata Martarello de Almeida" userId="c7209f5b232c8037" providerId="LiveId" clId="{5E576748-C870-4E14-8268-F54C81784075}" dt="2021-05-04T14:23:07.469" v="302" actId="13822"/>
        <pc:sldMkLst>
          <pc:docMk/>
          <pc:sldMk cId="2204725511" sldId="296"/>
        </pc:sldMkLst>
        <pc:spChg chg="mod">
          <ac:chgData name="Michely Renata Martarello de Almeida" userId="c7209f5b232c8037" providerId="LiveId" clId="{5E576748-C870-4E14-8268-F54C81784075}" dt="2021-05-04T14:22:12.362" v="294" actId="20577"/>
          <ac:spMkLst>
            <pc:docMk/>
            <pc:sldMk cId="2204725511" sldId="296"/>
            <ac:spMk id="2" creationId="{2312FB80-35E7-4ABD-8741-DA202EE3431C}"/>
          </ac:spMkLst>
        </pc:spChg>
        <pc:spChg chg="del">
          <ac:chgData name="Michely Renata Martarello de Almeida" userId="c7209f5b232c8037" providerId="LiveId" clId="{5E576748-C870-4E14-8268-F54C81784075}" dt="2021-05-04T14:21:04.151" v="263" actId="22"/>
          <ac:spMkLst>
            <pc:docMk/>
            <pc:sldMk cId="2204725511" sldId="296"/>
            <ac:spMk id="3" creationId="{3747644E-E40E-4A0E-BB41-94C57C626851}"/>
          </ac:spMkLst>
        </pc:spChg>
        <pc:spChg chg="add mod">
          <ac:chgData name="Michely Renata Martarello de Almeida" userId="c7209f5b232c8037" providerId="LiveId" clId="{5E576748-C870-4E14-8268-F54C81784075}" dt="2021-05-04T14:22:44.587" v="298" actId="208"/>
          <ac:spMkLst>
            <pc:docMk/>
            <pc:sldMk cId="2204725511" sldId="296"/>
            <ac:spMk id="8" creationId="{08463E39-B9E8-4E15-A591-D734987982BA}"/>
          </ac:spMkLst>
        </pc:spChg>
        <pc:picChg chg="add mod ord modCrop">
          <ac:chgData name="Michely Renata Martarello de Almeida" userId="c7209f5b232c8037" providerId="LiveId" clId="{5E576748-C870-4E14-8268-F54C81784075}" dt="2021-05-04T14:22:48.578" v="300" actId="1076"/>
          <ac:picMkLst>
            <pc:docMk/>
            <pc:sldMk cId="2204725511" sldId="296"/>
            <ac:picMk id="5" creationId="{CF10982F-7701-43BC-ABD8-361792BBBAC5}"/>
          </ac:picMkLst>
        </pc:picChg>
        <pc:cxnChg chg="add mod">
          <ac:chgData name="Michely Renata Martarello de Almeida" userId="c7209f5b232c8037" providerId="LiveId" clId="{5E576748-C870-4E14-8268-F54C81784075}" dt="2021-05-04T14:22:47.725" v="299" actId="13822"/>
          <ac:cxnSpMkLst>
            <pc:docMk/>
            <pc:sldMk cId="2204725511" sldId="296"/>
            <ac:cxnSpMk id="7" creationId="{DCBD80E7-03FA-4DE2-953D-43DBAC474C45}"/>
          </ac:cxnSpMkLst>
        </pc:cxnChg>
        <pc:cxnChg chg="add mod">
          <ac:chgData name="Michely Renata Martarello de Almeida" userId="c7209f5b232c8037" providerId="LiveId" clId="{5E576748-C870-4E14-8268-F54C81784075}" dt="2021-05-04T14:23:07.469" v="302" actId="13822"/>
          <ac:cxnSpMkLst>
            <pc:docMk/>
            <pc:sldMk cId="2204725511" sldId="296"/>
            <ac:cxnSpMk id="10" creationId="{EDD57541-914C-4674-9327-958EA38497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609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748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076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180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7771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831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004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230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3804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781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7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AAB5399-FAA3-4328-8E33-9D0ABCE40768}" type="datetimeFigureOut">
              <a:rPr lang="pt-BR" smtClean="0">
                <a:solidFill>
                  <a:srgbClr val="17365D"/>
                </a:solidFill>
              </a:rPr>
              <a:pPr/>
              <a:t>04/05/2021</a:t>
            </a:fld>
            <a:endParaRPr lang="pt-BR">
              <a:solidFill>
                <a:srgbClr val="17365D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17365D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FCDE3CD-178C-4D79-A59A-35E0EBE54B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36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470025"/>
          </a:xfrm>
        </p:spPr>
        <p:txBody>
          <a:bodyPr/>
          <a:lstStyle/>
          <a:p>
            <a:r>
              <a:rPr lang="pt-BR" dirty="0"/>
              <a:t>Secretaria Acadêmica</a:t>
            </a:r>
            <a:br>
              <a:rPr lang="pt-BR" dirty="0"/>
            </a:br>
            <a:r>
              <a:rPr lang="pt-BR" dirty="0"/>
              <a:t>Site: eiccg.curitibanos.ufsc.br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r="3222" b="10751"/>
          <a:stretch/>
        </p:blipFill>
        <p:spPr bwMode="auto">
          <a:xfrm>
            <a:off x="251521" y="2348880"/>
            <a:ext cx="8568952" cy="39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4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1225402" cy="12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79712" y="5949280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AABB95F-BF17-4070-82C6-2A02B608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60433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sz="6700" dirty="0"/>
              <a:t>ID UFSC</a:t>
            </a:r>
            <a:br>
              <a:rPr lang="pt-BR" dirty="0"/>
            </a:b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6BDB6C5-58A0-44DB-A97A-CE0C8854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9" t="16384" r="15686" b="47199"/>
          <a:stretch/>
        </p:blipFill>
        <p:spPr>
          <a:xfrm>
            <a:off x="251520" y="2085835"/>
            <a:ext cx="8640960" cy="254845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8FFD849-2508-4CE2-944B-C5139CCED7FE}"/>
              </a:ext>
            </a:extLst>
          </p:cNvPr>
          <p:cNvSpPr txBox="1"/>
          <p:nvPr/>
        </p:nvSpPr>
        <p:spPr>
          <a:xfrm>
            <a:off x="756348" y="5037329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0000"/>
                </a:solidFill>
              </a:rPr>
              <a:t>idufsc.ufsc.br</a:t>
            </a:r>
          </a:p>
        </p:txBody>
      </p:sp>
    </p:spTree>
    <p:extLst>
      <p:ext uri="{BB962C8B-B14F-4D97-AF65-F5344CB8AC3E}">
        <p14:creationId xmlns:p14="http://schemas.microsoft.com/office/powerpoint/2010/main" val="289497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00183-07B7-405C-A3A1-BE0F1DE3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Assinatura Digital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4861E5-A8F7-4D0C-A406-DFC71D2E7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14"/>
          <a:stretch/>
        </p:blipFill>
        <p:spPr>
          <a:xfrm>
            <a:off x="546957" y="1772816"/>
            <a:ext cx="8050085" cy="4353347"/>
          </a:xfr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2E87F913-6430-4570-9F15-635D6AFD5833}"/>
              </a:ext>
            </a:extLst>
          </p:cNvPr>
          <p:cNvSpPr/>
          <p:nvPr/>
        </p:nvSpPr>
        <p:spPr>
          <a:xfrm>
            <a:off x="683568" y="4581128"/>
            <a:ext cx="1288739" cy="360040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9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8800" dirty="0"/>
              <a:t>Procedimentos para Rematrícula </a:t>
            </a:r>
            <a:r>
              <a:rPr lang="pt-BR" sz="8800" dirty="0">
                <a:solidFill>
                  <a:srgbClr val="FF0000"/>
                </a:solidFill>
              </a:rPr>
              <a:t>2021-1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3201"/>
            <a:ext cx="1222868" cy="12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0112"/>
            <a:ext cx="1222868" cy="1222868"/>
          </a:xfrm>
          <a:prstGeom prst="rect">
            <a:avLst/>
          </a:prstGeom>
        </p:spPr>
      </p:pic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7772400" cy="4572000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As renovações de matrícula ocorrem semestralmente em três etapas, com datas determinadas pelo Calendário Acadêmico da UFSC</a:t>
            </a:r>
          </a:p>
        </p:txBody>
      </p:sp>
    </p:spTree>
    <p:extLst>
      <p:ext uri="{BB962C8B-B14F-4D97-AF65-F5344CB8AC3E}">
        <p14:creationId xmlns:p14="http://schemas.microsoft.com/office/powerpoint/2010/main" val="70893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50088" cy="778098"/>
          </a:xfrm>
        </p:spPr>
        <p:txBody>
          <a:bodyPr>
            <a:noAutofit/>
          </a:bodyPr>
          <a:lstStyle/>
          <a:p>
            <a:pPr algn="ctr"/>
            <a:r>
              <a:rPr lang="pt-BR" altLang="pt-BR" sz="2800" b="1" u="sng" dirty="0"/>
              <a:t>Como interpretar o código de uma disciplina?</a:t>
            </a:r>
            <a:endParaRPr lang="pt-BR" sz="2800" b="1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3573016"/>
            <a:ext cx="7772400" cy="2446784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/>
              <a:t>CNS</a:t>
            </a:r>
            <a:r>
              <a:rPr lang="pt-BR" dirty="0"/>
              <a:t> – Departamento Ciências Naturais e Sociais</a:t>
            </a:r>
          </a:p>
          <a:p>
            <a:r>
              <a:rPr lang="pt-BR" b="1" dirty="0"/>
              <a:t>BSU</a:t>
            </a:r>
            <a:r>
              <a:rPr lang="pt-BR" dirty="0"/>
              <a:t> – Coordenadoria de Biociência e Saúde Única</a:t>
            </a:r>
          </a:p>
          <a:p>
            <a:r>
              <a:rPr lang="pt-BR" b="1" dirty="0"/>
              <a:t>CBA</a:t>
            </a:r>
            <a:r>
              <a:rPr lang="pt-BR" dirty="0"/>
              <a:t> – Coordenadoria Especial de Ciências Biológicas e Agronômicas</a:t>
            </a:r>
          </a:p>
          <a:p>
            <a:r>
              <a:rPr lang="pt-BR" b="1" dirty="0"/>
              <a:t>ABF</a:t>
            </a:r>
            <a:r>
              <a:rPr lang="pt-BR" dirty="0"/>
              <a:t> – Departamento de Agricultura, Biodiversidade e Florestas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43268" y="1746394"/>
            <a:ext cx="692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CNS 7115 – Metodologia da Pesquisa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26699" y="1409569"/>
            <a:ext cx="84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Código</a:t>
            </a:r>
          </a:p>
        </p:txBody>
      </p:sp>
      <p:cxnSp>
        <p:nvCxnSpPr>
          <p:cNvPr id="9" name="Conector angulado 8"/>
          <p:cNvCxnSpPr/>
          <p:nvPr/>
        </p:nvCxnSpPr>
        <p:spPr>
          <a:xfrm>
            <a:off x="2750564" y="2146198"/>
            <a:ext cx="525292" cy="432049"/>
          </a:xfrm>
          <a:prstGeom prst="bentConnector3">
            <a:avLst>
              <a:gd name="adj1" fmla="val 458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3275856" y="2348878"/>
            <a:ext cx="188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Sequência Numérica</a:t>
            </a:r>
          </a:p>
        </p:txBody>
      </p:sp>
      <p:cxnSp>
        <p:nvCxnSpPr>
          <p:cNvPr id="20" name="Conector angulado 19"/>
          <p:cNvCxnSpPr/>
          <p:nvPr/>
        </p:nvCxnSpPr>
        <p:spPr>
          <a:xfrm rot="16200000" flipH="1">
            <a:off x="1910137" y="2338261"/>
            <a:ext cx="936106" cy="525292"/>
          </a:xfrm>
          <a:prstGeom prst="bentConnector3">
            <a:avLst>
              <a:gd name="adj1" fmla="val 4883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1848748" y="30689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Departamento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707089" y="142537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2371336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u="sng" dirty="0"/>
              <a:t>  Como interpretar o código do horário?</a:t>
            </a: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419983" cy="178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 bwMode="auto">
          <a:xfrm>
            <a:off x="2700338" y="3789363"/>
            <a:ext cx="34559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2: segunda-feira;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3: terça-feira;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4: quarta-feira;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5: quinta-feira;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6: sexta-feira; 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7: sábado.</a:t>
            </a:r>
            <a:endParaRPr kumimoji="0" lang="pt-BR" altLang="pt-B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4" y="188640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75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 u="sng" dirty="0"/>
              <a:t>   Como interpretar o código de uma turma?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231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4305901" cy="193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539750" y="4149725"/>
            <a:ext cx="82296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552: Curso de Graduação em Medicina Veterinária;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553: Curso de Graduação em Engenharia Florestal; 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555: Curso de Graduação em Agronomia.</a:t>
            </a:r>
          </a:p>
        </p:txBody>
      </p:sp>
    </p:spTree>
    <p:extLst>
      <p:ext uri="{BB962C8B-B14F-4D97-AF65-F5344CB8AC3E}">
        <p14:creationId xmlns:p14="http://schemas.microsoft.com/office/powerpoint/2010/main" val="267054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06437"/>
          </a:xfrm>
        </p:spPr>
        <p:txBody>
          <a:bodyPr>
            <a:normAutofit/>
          </a:bodyPr>
          <a:lstStyle/>
          <a:p>
            <a:r>
              <a:rPr lang="pt-BR" altLang="pt-BR" sz="2000" b="1" dirty="0"/>
              <a:t>Critérios adotados para a classificação dos candidatos às vagas nas disciplinas (Resolução n.º 17/</a:t>
            </a:r>
            <a:r>
              <a:rPr lang="pt-BR" altLang="pt-BR" sz="2000" b="1" dirty="0" err="1"/>
              <a:t>CUn</a:t>
            </a:r>
            <a:r>
              <a:rPr lang="pt-BR" altLang="pt-BR" sz="2000" b="1" dirty="0"/>
              <a:t>/97, artigo 42)</a:t>
            </a:r>
          </a:p>
        </p:txBody>
      </p:sp>
      <p:sp>
        <p:nvSpPr>
          <p:cNvPr id="18435" name="Espaço Reservado para Conteúdo 4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94995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pt-BR" altLang="pt-BR" sz="1600" dirty="0"/>
              <a:t>O preenchimento das vagas nas disciplinas, na renovação de matrícula e no ajuste da mesma, será realizado na seguinte ordem de prioridade, respeitado em cada caso o índice de matrícula (IM):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I-A</a:t>
            </a:r>
            <a:r>
              <a:rPr lang="pt-BR" altLang="pt-BR" sz="1600" dirty="0"/>
              <a:t> - aluno regular, do curso em que a turma está alocada, tendo por base o semestre de ingresso via Processo Seletivo;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I</a:t>
            </a:r>
            <a:r>
              <a:rPr lang="pt-BR" altLang="pt-BR" sz="1600" dirty="0"/>
              <a:t> - aluno do curso e do turno em que a turma está alocada e que não sofreu reprovação anterior na disciplina requerida;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II</a:t>
            </a:r>
            <a:r>
              <a:rPr lang="pt-BR" altLang="pt-BR" sz="1600" dirty="0"/>
              <a:t> - aluno do curso e do turno em que a turma está alocada e que foi anteriormente reprovado, com frequência suficiente (FS), ou que cancelou a matrícula anteriormente;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III</a:t>
            </a:r>
            <a:r>
              <a:rPr lang="pt-BR" altLang="pt-BR" sz="1600" dirty="0"/>
              <a:t> - aluno do mesmo curso, mas de outro turno e que foi anteriormente reprovado, com frequência suficiente(FS);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IV</a:t>
            </a:r>
            <a:r>
              <a:rPr lang="pt-BR" altLang="pt-BR" sz="1600" dirty="0"/>
              <a:t> - aluno do curso e do turno em que a turma está alocada e que foi reprovado anteriormente, com frequência insuficiente (FI) na disciplina;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V</a:t>
            </a:r>
            <a:r>
              <a:rPr lang="pt-BR" altLang="pt-BR" sz="1600" dirty="0"/>
              <a:t> - aluno de outro curso que possui a disciplina e que não sofreu reprovação anterior na disciplina ou bloco de disciplinas requerido;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VI</a:t>
            </a:r>
            <a:r>
              <a:rPr lang="pt-BR" altLang="pt-BR" sz="1600" dirty="0"/>
              <a:t> - aluno de outro curso que possui a disciplina em seu currículo, que foi anteriormente reprovado com frequência suficiente (FS) na respectiva disciplina ou bloco de disciplinas, ou que cancelou a matrícula anteriormente;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VII</a:t>
            </a:r>
            <a:r>
              <a:rPr lang="pt-BR" altLang="pt-BR" sz="1600" dirty="0"/>
              <a:t> - aluno de outro curso que possui a disciplina em seu currículo e foi anteriormente reprovado com frequência insuficiente (FI), na respectiva disciplina ou bloco de disciplinas;</a:t>
            </a:r>
          </a:p>
          <a:p>
            <a:pPr marL="0" indent="0" algn="just">
              <a:buFontTx/>
              <a:buNone/>
            </a:pPr>
            <a:r>
              <a:rPr lang="pt-BR" altLang="pt-BR" sz="1600" b="1" dirty="0"/>
              <a:t>VIII</a:t>
            </a:r>
            <a:r>
              <a:rPr lang="pt-BR" altLang="pt-BR" sz="1600" dirty="0"/>
              <a:t> - outros interessados, conforme estabelecido no art. 49 deste Regulamento.</a:t>
            </a:r>
          </a:p>
        </p:txBody>
      </p:sp>
    </p:spTree>
    <p:extLst>
      <p:ext uri="{BB962C8B-B14F-4D97-AF65-F5344CB8AC3E}">
        <p14:creationId xmlns:p14="http://schemas.microsoft.com/office/powerpoint/2010/main" val="2894534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           1ª Etapa On-line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1225402" cy="12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79712" y="5949280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496BC46-E014-4F55-830E-D999580DA200}"/>
              </a:ext>
            </a:extLst>
          </p:cNvPr>
          <p:cNvSpPr txBox="1"/>
          <p:nvPr/>
        </p:nvSpPr>
        <p:spPr>
          <a:xfrm>
            <a:off x="3995936" y="5880868"/>
            <a:ext cx="3899385" cy="830997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Resultado da primeira etapa: 31/05/2021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A530E3-9F4A-44C4-BB28-EC15E768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787" y="1837566"/>
            <a:ext cx="5760426" cy="36917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DE6EB9D3-69FA-4539-AF10-E8456F1E3EA4}"/>
              </a:ext>
            </a:extLst>
          </p:cNvPr>
          <p:cNvSpPr/>
          <p:nvPr/>
        </p:nvSpPr>
        <p:spPr>
          <a:xfrm>
            <a:off x="4146709" y="4037428"/>
            <a:ext cx="3014000" cy="464487"/>
          </a:xfrm>
          <a:custGeom>
            <a:avLst/>
            <a:gdLst>
              <a:gd name="connsiteX0" fmla="*/ 270546 w 3014000"/>
              <a:gd name="connsiteY0" fmla="*/ 0 h 464487"/>
              <a:gd name="connsiteX1" fmla="*/ 73599 w 3014000"/>
              <a:gd name="connsiteY1" fmla="*/ 84406 h 464487"/>
              <a:gd name="connsiteX2" fmla="*/ 17328 w 3014000"/>
              <a:gd name="connsiteY2" fmla="*/ 126609 h 464487"/>
              <a:gd name="connsiteX3" fmla="*/ 31396 w 3014000"/>
              <a:gd name="connsiteY3" fmla="*/ 422030 h 464487"/>
              <a:gd name="connsiteX4" fmla="*/ 214276 w 3014000"/>
              <a:gd name="connsiteY4" fmla="*/ 436098 h 464487"/>
              <a:gd name="connsiteX5" fmla="*/ 467494 w 3014000"/>
              <a:gd name="connsiteY5" fmla="*/ 464234 h 464487"/>
              <a:gd name="connsiteX6" fmla="*/ 762916 w 3014000"/>
              <a:gd name="connsiteY6" fmla="*/ 436098 h 464487"/>
              <a:gd name="connsiteX7" fmla="*/ 1424097 w 3014000"/>
              <a:gd name="connsiteY7" fmla="*/ 407963 h 464487"/>
              <a:gd name="connsiteX8" fmla="*/ 1522571 w 3014000"/>
              <a:gd name="connsiteY8" fmla="*/ 393895 h 464487"/>
              <a:gd name="connsiteX9" fmla="*/ 1691383 w 3014000"/>
              <a:gd name="connsiteY9" fmla="*/ 365760 h 464487"/>
              <a:gd name="connsiteX10" fmla="*/ 2394768 w 3014000"/>
              <a:gd name="connsiteY10" fmla="*/ 379827 h 464487"/>
              <a:gd name="connsiteX11" fmla="*/ 2493242 w 3014000"/>
              <a:gd name="connsiteY11" fmla="*/ 407963 h 464487"/>
              <a:gd name="connsiteX12" fmla="*/ 2943408 w 3014000"/>
              <a:gd name="connsiteY12" fmla="*/ 379827 h 464487"/>
              <a:gd name="connsiteX13" fmla="*/ 2985611 w 3014000"/>
              <a:gd name="connsiteY13" fmla="*/ 351692 h 464487"/>
              <a:gd name="connsiteX14" fmla="*/ 2999679 w 3014000"/>
              <a:gd name="connsiteY14" fmla="*/ 211015 h 464487"/>
              <a:gd name="connsiteX15" fmla="*/ 2929340 w 3014000"/>
              <a:gd name="connsiteY15" fmla="*/ 154744 h 464487"/>
              <a:gd name="connsiteX16" fmla="*/ 2859002 w 3014000"/>
              <a:gd name="connsiteY16" fmla="*/ 140677 h 464487"/>
              <a:gd name="connsiteX17" fmla="*/ 2802731 w 3014000"/>
              <a:gd name="connsiteY17" fmla="*/ 112541 h 464487"/>
              <a:gd name="connsiteX18" fmla="*/ 2746460 w 3014000"/>
              <a:gd name="connsiteY18" fmla="*/ 70338 h 464487"/>
              <a:gd name="connsiteX19" fmla="*/ 2662054 w 3014000"/>
              <a:gd name="connsiteY19" fmla="*/ 56270 h 464487"/>
              <a:gd name="connsiteX20" fmla="*/ 214276 w 3014000"/>
              <a:gd name="connsiteY20" fmla="*/ 14067 h 46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14000" h="464487">
                <a:moveTo>
                  <a:pt x="270546" y="0"/>
                </a:moveTo>
                <a:cubicBezTo>
                  <a:pt x="179127" y="30473"/>
                  <a:pt x="166313" y="30323"/>
                  <a:pt x="73599" y="84406"/>
                </a:cubicBezTo>
                <a:cubicBezTo>
                  <a:pt x="53347" y="96220"/>
                  <a:pt x="36085" y="112541"/>
                  <a:pt x="17328" y="126609"/>
                </a:cubicBezTo>
                <a:cubicBezTo>
                  <a:pt x="8552" y="196814"/>
                  <a:pt x="-23603" y="370697"/>
                  <a:pt x="31396" y="422030"/>
                </a:cubicBezTo>
                <a:cubicBezTo>
                  <a:pt x="76093" y="463747"/>
                  <a:pt x="153316" y="431409"/>
                  <a:pt x="214276" y="436098"/>
                </a:cubicBezTo>
                <a:cubicBezTo>
                  <a:pt x="296899" y="449869"/>
                  <a:pt x="384048" y="466763"/>
                  <a:pt x="467494" y="464234"/>
                </a:cubicBezTo>
                <a:cubicBezTo>
                  <a:pt x="566368" y="461238"/>
                  <a:pt x="664167" y="441907"/>
                  <a:pt x="762916" y="436098"/>
                </a:cubicBezTo>
                <a:cubicBezTo>
                  <a:pt x="983128" y="423144"/>
                  <a:pt x="1203703" y="417341"/>
                  <a:pt x="1424097" y="407963"/>
                </a:cubicBezTo>
                <a:lnTo>
                  <a:pt x="1522571" y="393895"/>
                </a:lnTo>
                <a:lnTo>
                  <a:pt x="1691383" y="365760"/>
                </a:lnTo>
                <a:cubicBezTo>
                  <a:pt x="1925845" y="370449"/>
                  <a:pt x="2160584" y="367502"/>
                  <a:pt x="2394768" y="379827"/>
                </a:cubicBezTo>
                <a:cubicBezTo>
                  <a:pt x="2428859" y="381621"/>
                  <a:pt x="2459104" y="407963"/>
                  <a:pt x="2493242" y="407963"/>
                </a:cubicBezTo>
                <a:cubicBezTo>
                  <a:pt x="2643590" y="407963"/>
                  <a:pt x="2793353" y="389206"/>
                  <a:pt x="2943408" y="379827"/>
                </a:cubicBezTo>
                <a:cubicBezTo>
                  <a:pt x="2957476" y="370449"/>
                  <a:pt x="2976650" y="366029"/>
                  <a:pt x="2985611" y="351692"/>
                </a:cubicBezTo>
                <a:cubicBezTo>
                  <a:pt x="3006558" y="318176"/>
                  <a:pt x="3029610" y="250924"/>
                  <a:pt x="2999679" y="211015"/>
                </a:cubicBezTo>
                <a:cubicBezTo>
                  <a:pt x="2981664" y="186994"/>
                  <a:pt x="2956196" y="168172"/>
                  <a:pt x="2929340" y="154744"/>
                </a:cubicBezTo>
                <a:cubicBezTo>
                  <a:pt x="2907954" y="144051"/>
                  <a:pt x="2882448" y="145366"/>
                  <a:pt x="2859002" y="140677"/>
                </a:cubicBezTo>
                <a:cubicBezTo>
                  <a:pt x="2840245" y="131298"/>
                  <a:pt x="2820514" y="123656"/>
                  <a:pt x="2802731" y="112541"/>
                </a:cubicBezTo>
                <a:cubicBezTo>
                  <a:pt x="2782849" y="100115"/>
                  <a:pt x="2768229" y="79046"/>
                  <a:pt x="2746460" y="70338"/>
                </a:cubicBezTo>
                <a:cubicBezTo>
                  <a:pt x="2719977" y="59745"/>
                  <a:pt x="2690570" y="56941"/>
                  <a:pt x="2662054" y="56270"/>
                </a:cubicBezTo>
                <a:lnTo>
                  <a:pt x="214276" y="14067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7DFDA10E-CC46-468E-9F36-5E4D0DF3C3A5}"/>
              </a:ext>
            </a:extLst>
          </p:cNvPr>
          <p:cNvSpPr/>
          <p:nvPr/>
        </p:nvSpPr>
        <p:spPr>
          <a:xfrm>
            <a:off x="1969465" y="4346917"/>
            <a:ext cx="681042" cy="506437"/>
          </a:xfrm>
          <a:custGeom>
            <a:avLst/>
            <a:gdLst>
              <a:gd name="connsiteX0" fmla="*/ 323569 w 681042"/>
              <a:gd name="connsiteY0" fmla="*/ 98474 h 506437"/>
              <a:gd name="connsiteX1" fmla="*/ 253230 w 681042"/>
              <a:gd name="connsiteY1" fmla="*/ 84406 h 506437"/>
              <a:gd name="connsiteX2" fmla="*/ 211027 w 681042"/>
              <a:gd name="connsiteY2" fmla="*/ 70338 h 506437"/>
              <a:gd name="connsiteX3" fmla="*/ 56283 w 681042"/>
              <a:gd name="connsiteY3" fmla="*/ 84406 h 506437"/>
              <a:gd name="connsiteX4" fmla="*/ 14080 w 681042"/>
              <a:gd name="connsiteY4" fmla="*/ 112541 h 506437"/>
              <a:gd name="connsiteX5" fmla="*/ 14080 w 681042"/>
              <a:gd name="connsiteY5" fmla="*/ 253218 h 506437"/>
              <a:gd name="connsiteX6" fmla="*/ 70350 w 681042"/>
              <a:gd name="connsiteY6" fmla="*/ 351692 h 506437"/>
              <a:gd name="connsiteX7" fmla="*/ 98486 w 681042"/>
              <a:gd name="connsiteY7" fmla="*/ 379828 h 506437"/>
              <a:gd name="connsiteX8" fmla="*/ 182892 w 681042"/>
              <a:gd name="connsiteY8" fmla="*/ 436098 h 506437"/>
              <a:gd name="connsiteX9" fmla="*/ 225095 w 681042"/>
              <a:gd name="connsiteY9" fmla="*/ 464234 h 506437"/>
              <a:gd name="connsiteX10" fmla="*/ 267298 w 681042"/>
              <a:gd name="connsiteY10" fmla="*/ 506437 h 506437"/>
              <a:gd name="connsiteX11" fmla="*/ 576787 w 681042"/>
              <a:gd name="connsiteY11" fmla="*/ 492369 h 506437"/>
              <a:gd name="connsiteX12" fmla="*/ 633058 w 681042"/>
              <a:gd name="connsiteY12" fmla="*/ 436098 h 506437"/>
              <a:gd name="connsiteX13" fmla="*/ 647126 w 681042"/>
              <a:gd name="connsiteY13" fmla="*/ 379828 h 506437"/>
              <a:gd name="connsiteX14" fmla="*/ 675261 w 681042"/>
              <a:gd name="connsiteY14" fmla="*/ 323557 h 506437"/>
              <a:gd name="connsiteX15" fmla="*/ 633058 w 681042"/>
              <a:gd name="connsiteY15" fmla="*/ 126609 h 506437"/>
              <a:gd name="connsiteX16" fmla="*/ 562720 w 681042"/>
              <a:gd name="connsiteY16" fmla="*/ 56271 h 506437"/>
              <a:gd name="connsiteX17" fmla="*/ 365772 w 681042"/>
              <a:gd name="connsiteY17" fmla="*/ 42203 h 506437"/>
              <a:gd name="connsiteX18" fmla="*/ 182892 w 681042"/>
              <a:gd name="connsiteY18" fmla="*/ 0 h 506437"/>
              <a:gd name="connsiteX19" fmla="*/ 84418 w 681042"/>
              <a:gd name="connsiteY19" fmla="*/ 14068 h 506437"/>
              <a:gd name="connsiteX20" fmla="*/ 56283 w 681042"/>
              <a:gd name="connsiteY20" fmla="*/ 154745 h 506437"/>
              <a:gd name="connsiteX21" fmla="*/ 14080 w 681042"/>
              <a:gd name="connsiteY21" fmla="*/ 211015 h 506437"/>
              <a:gd name="connsiteX22" fmla="*/ 28147 w 681042"/>
              <a:gd name="connsiteY22" fmla="*/ 323557 h 506437"/>
              <a:gd name="connsiteX23" fmla="*/ 56283 w 681042"/>
              <a:gd name="connsiteY23" fmla="*/ 351692 h 506437"/>
              <a:gd name="connsiteX24" fmla="*/ 98486 w 681042"/>
              <a:gd name="connsiteY24" fmla="*/ 365760 h 5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81042" h="506437">
                <a:moveTo>
                  <a:pt x="323569" y="98474"/>
                </a:moveTo>
                <a:cubicBezTo>
                  <a:pt x="300123" y="93785"/>
                  <a:pt x="276427" y="90205"/>
                  <a:pt x="253230" y="84406"/>
                </a:cubicBezTo>
                <a:cubicBezTo>
                  <a:pt x="238844" y="80809"/>
                  <a:pt x="225856" y="70338"/>
                  <a:pt x="211027" y="70338"/>
                </a:cubicBezTo>
                <a:cubicBezTo>
                  <a:pt x="159233" y="70338"/>
                  <a:pt x="107864" y="79717"/>
                  <a:pt x="56283" y="84406"/>
                </a:cubicBezTo>
                <a:cubicBezTo>
                  <a:pt x="42215" y="93784"/>
                  <a:pt x="23458" y="98473"/>
                  <a:pt x="14080" y="112541"/>
                </a:cubicBezTo>
                <a:cubicBezTo>
                  <a:pt x="-12728" y="152752"/>
                  <a:pt x="5422" y="214257"/>
                  <a:pt x="14080" y="253218"/>
                </a:cubicBezTo>
                <a:cubicBezTo>
                  <a:pt x="24492" y="300072"/>
                  <a:pt x="36752" y="311374"/>
                  <a:pt x="70350" y="351692"/>
                </a:cubicBezTo>
                <a:cubicBezTo>
                  <a:pt x="78841" y="361881"/>
                  <a:pt x="87875" y="371870"/>
                  <a:pt x="98486" y="379828"/>
                </a:cubicBezTo>
                <a:cubicBezTo>
                  <a:pt x="125538" y="400117"/>
                  <a:pt x="154757" y="417341"/>
                  <a:pt x="182892" y="436098"/>
                </a:cubicBezTo>
                <a:cubicBezTo>
                  <a:pt x="196960" y="445477"/>
                  <a:pt x="213140" y="452279"/>
                  <a:pt x="225095" y="464234"/>
                </a:cubicBezTo>
                <a:lnTo>
                  <a:pt x="267298" y="506437"/>
                </a:lnTo>
                <a:cubicBezTo>
                  <a:pt x="370461" y="501748"/>
                  <a:pt x="475376" y="511871"/>
                  <a:pt x="576787" y="492369"/>
                </a:cubicBezTo>
                <a:cubicBezTo>
                  <a:pt x="602836" y="487360"/>
                  <a:pt x="633058" y="436098"/>
                  <a:pt x="633058" y="436098"/>
                </a:cubicBezTo>
                <a:cubicBezTo>
                  <a:pt x="637747" y="417341"/>
                  <a:pt x="640337" y="397931"/>
                  <a:pt x="647126" y="379828"/>
                </a:cubicBezTo>
                <a:cubicBezTo>
                  <a:pt x="654489" y="360192"/>
                  <a:pt x="673866" y="344481"/>
                  <a:pt x="675261" y="323557"/>
                </a:cubicBezTo>
                <a:cubicBezTo>
                  <a:pt x="688642" y="122835"/>
                  <a:pt x="680463" y="221420"/>
                  <a:pt x="633058" y="126609"/>
                </a:cubicBezTo>
                <a:cubicBezTo>
                  <a:pt x="610008" y="80509"/>
                  <a:pt x="635577" y="68414"/>
                  <a:pt x="562720" y="56271"/>
                </a:cubicBezTo>
                <a:cubicBezTo>
                  <a:pt x="497799" y="45451"/>
                  <a:pt x="431421" y="46892"/>
                  <a:pt x="365772" y="42203"/>
                </a:cubicBezTo>
                <a:cubicBezTo>
                  <a:pt x="289054" y="11517"/>
                  <a:pt x="277489" y="0"/>
                  <a:pt x="182892" y="0"/>
                </a:cubicBezTo>
                <a:cubicBezTo>
                  <a:pt x="149734" y="0"/>
                  <a:pt x="117243" y="9379"/>
                  <a:pt x="84418" y="14068"/>
                </a:cubicBezTo>
                <a:cubicBezTo>
                  <a:pt x="82653" y="24660"/>
                  <a:pt x="66774" y="133763"/>
                  <a:pt x="56283" y="154745"/>
                </a:cubicBezTo>
                <a:cubicBezTo>
                  <a:pt x="45798" y="175716"/>
                  <a:pt x="28148" y="192258"/>
                  <a:pt x="14080" y="211015"/>
                </a:cubicBezTo>
                <a:cubicBezTo>
                  <a:pt x="18769" y="248529"/>
                  <a:pt x="17284" y="287345"/>
                  <a:pt x="28147" y="323557"/>
                </a:cubicBezTo>
                <a:cubicBezTo>
                  <a:pt x="31958" y="336261"/>
                  <a:pt x="44910" y="344868"/>
                  <a:pt x="56283" y="351692"/>
                </a:cubicBezTo>
                <a:cubicBezTo>
                  <a:pt x="68999" y="359321"/>
                  <a:pt x="98486" y="365760"/>
                  <a:pt x="98486" y="36576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0AD5CAC4-2814-4114-B4EF-2188E7D59EF8}"/>
              </a:ext>
            </a:extLst>
          </p:cNvPr>
          <p:cNvSpPr/>
          <p:nvPr/>
        </p:nvSpPr>
        <p:spPr>
          <a:xfrm>
            <a:off x="1043608" y="4853354"/>
            <a:ext cx="1009378" cy="41992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19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008" y="162482"/>
            <a:ext cx="7772400" cy="1143000"/>
          </a:xfrm>
        </p:spPr>
        <p:txBody>
          <a:bodyPr/>
          <a:lstStyle/>
          <a:p>
            <a:pPr algn="ctr"/>
            <a:r>
              <a:rPr lang="pt-BR" dirty="0"/>
              <a:t>2ª Etapa On-line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057457" y="5949280"/>
            <a:ext cx="51831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A4F6D83F-2457-40BD-8851-7346228C6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1" t="4591" r="3305" b="16451"/>
          <a:stretch/>
        </p:blipFill>
        <p:spPr>
          <a:xfrm>
            <a:off x="1583668" y="1700808"/>
            <a:ext cx="5976664" cy="37929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2E4C5C68-8653-49C8-8A91-51999ED14E0C}"/>
              </a:ext>
            </a:extLst>
          </p:cNvPr>
          <p:cNvSpPr/>
          <p:nvPr/>
        </p:nvSpPr>
        <p:spPr>
          <a:xfrm>
            <a:off x="2574388" y="2222695"/>
            <a:ext cx="3207434" cy="661182"/>
          </a:xfrm>
          <a:custGeom>
            <a:avLst/>
            <a:gdLst>
              <a:gd name="connsiteX0" fmla="*/ 239150 w 3207434"/>
              <a:gd name="connsiteY0" fmla="*/ 56271 h 661182"/>
              <a:gd name="connsiteX1" fmla="*/ 84406 w 3207434"/>
              <a:gd name="connsiteY1" fmla="*/ 98474 h 661182"/>
              <a:gd name="connsiteX2" fmla="*/ 56270 w 3207434"/>
              <a:gd name="connsiteY2" fmla="*/ 126610 h 661182"/>
              <a:gd name="connsiteX3" fmla="*/ 0 w 3207434"/>
              <a:gd name="connsiteY3" fmla="*/ 253219 h 661182"/>
              <a:gd name="connsiteX4" fmla="*/ 56270 w 3207434"/>
              <a:gd name="connsiteY4" fmla="*/ 478302 h 661182"/>
              <a:gd name="connsiteX5" fmla="*/ 112541 w 3207434"/>
              <a:gd name="connsiteY5" fmla="*/ 520505 h 661182"/>
              <a:gd name="connsiteX6" fmla="*/ 168812 w 3207434"/>
              <a:gd name="connsiteY6" fmla="*/ 576776 h 661182"/>
              <a:gd name="connsiteX7" fmla="*/ 337624 w 3207434"/>
              <a:gd name="connsiteY7" fmla="*/ 618979 h 661182"/>
              <a:gd name="connsiteX8" fmla="*/ 393895 w 3207434"/>
              <a:gd name="connsiteY8" fmla="*/ 633047 h 661182"/>
              <a:gd name="connsiteX9" fmla="*/ 450166 w 3207434"/>
              <a:gd name="connsiteY9" fmla="*/ 647114 h 661182"/>
              <a:gd name="connsiteX10" fmla="*/ 1083212 w 3207434"/>
              <a:gd name="connsiteY10" fmla="*/ 633047 h 661182"/>
              <a:gd name="connsiteX11" fmla="*/ 1280160 w 3207434"/>
              <a:gd name="connsiteY11" fmla="*/ 604911 h 661182"/>
              <a:gd name="connsiteX12" fmla="*/ 2574387 w 3207434"/>
              <a:gd name="connsiteY12" fmla="*/ 618979 h 661182"/>
              <a:gd name="connsiteX13" fmla="*/ 2743200 w 3207434"/>
              <a:gd name="connsiteY13" fmla="*/ 647114 h 661182"/>
              <a:gd name="connsiteX14" fmla="*/ 2883877 w 3207434"/>
              <a:gd name="connsiteY14" fmla="*/ 661182 h 661182"/>
              <a:gd name="connsiteX15" fmla="*/ 3094892 w 3207434"/>
              <a:gd name="connsiteY15" fmla="*/ 647114 h 661182"/>
              <a:gd name="connsiteX16" fmla="*/ 3137095 w 3207434"/>
              <a:gd name="connsiteY16" fmla="*/ 576776 h 661182"/>
              <a:gd name="connsiteX17" fmla="*/ 3207434 w 3207434"/>
              <a:gd name="connsiteY17" fmla="*/ 393896 h 661182"/>
              <a:gd name="connsiteX18" fmla="*/ 3193366 w 3207434"/>
              <a:gd name="connsiteY18" fmla="*/ 295422 h 661182"/>
              <a:gd name="connsiteX19" fmla="*/ 3165230 w 3207434"/>
              <a:gd name="connsiteY19" fmla="*/ 253219 h 661182"/>
              <a:gd name="connsiteX20" fmla="*/ 3108960 w 3207434"/>
              <a:gd name="connsiteY20" fmla="*/ 126610 h 661182"/>
              <a:gd name="connsiteX21" fmla="*/ 3052689 w 3207434"/>
              <a:gd name="connsiteY21" fmla="*/ 42203 h 661182"/>
              <a:gd name="connsiteX22" fmla="*/ 2855741 w 3207434"/>
              <a:gd name="connsiteY22" fmla="*/ 0 h 661182"/>
              <a:gd name="connsiteX23" fmla="*/ 1406769 w 3207434"/>
              <a:gd name="connsiteY23" fmla="*/ 14068 h 661182"/>
              <a:gd name="connsiteX24" fmla="*/ 1209821 w 3207434"/>
              <a:gd name="connsiteY24" fmla="*/ 42203 h 661182"/>
              <a:gd name="connsiteX25" fmla="*/ 225083 w 3207434"/>
              <a:gd name="connsiteY25" fmla="*/ 56271 h 661182"/>
              <a:gd name="connsiteX26" fmla="*/ 140677 w 3207434"/>
              <a:gd name="connsiteY26" fmla="*/ 98474 h 66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07434" h="661182">
                <a:moveTo>
                  <a:pt x="239150" y="56271"/>
                </a:moveTo>
                <a:cubicBezTo>
                  <a:pt x="187569" y="70339"/>
                  <a:pt x="134308" y="79281"/>
                  <a:pt x="84406" y="98474"/>
                </a:cubicBezTo>
                <a:cubicBezTo>
                  <a:pt x="72027" y="103235"/>
                  <a:pt x="64556" y="116253"/>
                  <a:pt x="56270" y="126610"/>
                </a:cubicBezTo>
                <a:cubicBezTo>
                  <a:pt x="18054" y="174380"/>
                  <a:pt x="22308" y="186293"/>
                  <a:pt x="0" y="253219"/>
                </a:cubicBezTo>
                <a:cubicBezTo>
                  <a:pt x="10029" y="318408"/>
                  <a:pt x="-409" y="421623"/>
                  <a:pt x="56270" y="478302"/>
                </a:cubicBezTo>
                <a:cubicBezTo>
                  <a:pt x="72849" y="494881"/>
                  <a:pt x="94896" y="505066"/>
                  <a:pt x="112541" y="520505"/>
                </a:cubicBezTo>
                <a:cubicBezTo>
                  <a:pt x="132504" y="537973"/>
                  <a:pt x="143078" y="570343"/>
                  <a:pt x="168812" y="576776"/>
                </a:cubicBezTo>
                <a:lnTo>
                  <a:pt x="337624" y="618979"/>
                </a:lnTo>
                <a:lnTo>
                  <a:pt x="393895" y="633047"/>
                </a:lnTo>
                <a:lnTo>
                  <a:pt x="450166" y="647114"/>
                </a:lnTo>
                <a:cubicBezTo>
                  <a:pt x="661181" y="642425"/>
                  <a:pt x="872417" y="643765"/>
                  <a:pt x="1083212" y="633047"/>
                </a:cubicBezTo>
                <a:cubicBezTo>
                  <a:pt x="1149442" y="629679"/>
                  <a:pt x="1280160" y="604911"/>
                  <a:pt x="1280160" y="604911"/>
                </a:cubicBezTo>
                <a:lnTo>
                  <a:pt x="2574387" y="618979"/>
                </a:lnTo>
                <a:cubicBezTo>
                  <a:pt x="2631410" y="620624"/>
                  <a:pt x="2686676" y="639406"/>
                  <a:pt x="2743200" y="647114"/>
                </a:cubicBezTo>
                <a:cubicBezTo>
                  <a:pt x="2789894" y="653481"/>
                  <a:pt x="2836985" y="656493"/>
                  <a:pt x="2883877" y="661182"/>
                </a:cubicBezTo>
                <a:lnTo>
                  <a:pt x="3094892" y="647114"/>
                </a:lnTo>
                <a:cubicBezTo>
                  <a:pt x="3120831" y="638468"/>
                  <a:pt x="3125990" y="601762"/>
                  <a:pt x="3137095" y="576776"/>
                </a:cubicBezTo>
                <a:cubicBezTo>
                  <a:pt x="3163621" y="517092"/>
                  <a:pt x="3207434" y="393896"/>
                  <a:pt x="3207434" y="393896"/>
                </a:cubicBezTo>
                <a:cubicBezTo>
                  <a:pt x="3202745" y="361071"/>
                  <a:pt x="3202894" y="327181"/>
                  <a:pt x="3193366" y="295422"/>
                </a:cubicBezTo>
                <a:cubicBezTo>
                  <a:pt x="3188508" y="279228"/>
                  <a:pt x="3173618" y="267899"/>
                  <a:pt x="3165230" y="253219"/>
                </a:cubicBezTo>
                <a:cubicBezTo>
                  <a:pt x="3130601" y="192618"/>
                  <a:pt x="3139105" y="194435"/>
                  <a:pt x="3108960" y="126610"/>
                </a:cubicBezTo>
                <a:cubicBezTo>
                  <a:pt x="3100513" y="107605"/>
                  <a:pt x="3079448" y="54096"/>
                  <a:pt x="3052689" y="42203"/>
                </a:cubicBezTo>
                <a:cubicBezTo>
                  <a:pt x="2990944" y="14761"/>
                  <a:pt x="2921368" y="9376"/>
                  <a:pt x="2855741" y="0"/>
                </a:cubicBezTo>
                <a:lnTo>
                  <a:pt x="1406769" y="14068"/>
                </a:lnTo>
                <a:cubicBezTo>
                  <a:pt x="353600" y="33044"/>
                  <a:pt x="2019838" y="20887"/>
                  <a:pt x="1209821" y="42203"/>
                </a:cubicBezTo>
                <a:cubicBezTo>
                  <a:pt x="881655" y="50839"/>
                  <a:pt x="553329" y="51582"/>
                  <a:pt x="225083" y="56271"/>
                </a:cubicBezTo>
                <a:lnTo>
                  <a:pt x="140677" y="98474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86D284A6-3D01-4305-950B-73347D25B820}"/>
              </a:ext>
            </a:extLst>
          </p:cNvPr>
          <p:cNvSpPr/>
          <p:nvPr/>
        </p:nvSpPr>
        <p:spPr>
          <a:xfrm>
            <a:off x="2559689" y="2771069"/>
            <a:ext cx="774354" cy="730436"/>
          </a:xfrm>
          <a:custGeom>
            <a:avLst/>
            <a:gdLst>
              <a:gd name="connsiteX0" fmla="*/ 56902 w 774354"/>
              <a:gd name="connsiteY0" fmla="*/ 183146 h 730436"/>
              <a:gd name="connsiteX1" fmla="*/ 14699 w 774354"/>
              <a:gd name="connsiteY1" fmla="*/ 253485 h 730436"/>
              <a:gd name="connsiteX2" fmla="*/ 14699 w 774354"/>
              <a:gd name="connsiteY2" fmla="*/ 492636 h 730436"/>
              <a:gd name="connsiteX3" fmla="*/ 28766 w 774354"/>
              <a:gd name="connsiteY3" fmla="*/ 534839 h 730436"/>
              <a:gd name="connsiteX4" fmla="*/ 113173 w 774354"/>
              <a:gd name="connsiteY4" fmla="*/ 647380 h 730436"/>
              <a:gd name="connsiteX5" fmla="*/ 155376 w 774354"/>
              <a:gd name="connsiteY5" fmla="*/ 661448 h 730436"/>
              <a:gd name="connsiteX6" fmla="*/ 281985 w 774354"/>
              <a:gd name="connsiteY6" fmla="*/ 717719 h 730436"/>
              <a:gd name="connsiteX7" fmla="*/ 675880 w 774354"/>
              <a:gd name="connsiteY7" fmla="*/ 675516 h 730436"/>
              <a:gd name="connsiteX8" fmla="*/ 718083 w 774354"/>
              <a:gd name="connsiteY8" fmla="*/ 619245 h 730436"/>
              <a:gd name="connsiteX9" fmla="*/ 746219 w 774354"/>
              <a:gd name="connsiteY9" fmla="*/ 548906 h 730436"/>
              <a:gd name="connsiteX10" fmla="*/ 774354 w 774354"/>
              <a:gd name="connsiteY10" fmla="*/ 337891 h 730436"/>
              <a:gd name="connsiteX11" fmla="*/ 760286 w 774354"/>
              <a:gd name="connsiteY11" fmla="*/ 183146 h 730436"/>
              <a:gd name="connsiteX12" fmla="*/ 689948 w 774354"/>
              <a:gd name="connsiteY12" fmla="*/ 98740 h 730436"/>
              <a:gd name="connsiteX13" fmla="*/ 619609 w 774354"/>
              <a:gd name="connsiteY13" fmla="*/ 56537 h 730436"/>
              <a:gd name="connsiteX14" fmla="*/ 478933 w 774354"/>
              <a:gd name="connsiteY14" fmla="*/ 28402 h 730436"/>
              <a:gd name="connsiteX15" fmla="*/ 408594 w 774354"/>
              <a:gd name="connsiteY15" fmla="*/ 14334 h 730436"/>
              <a:gd name="connsiteX16" fmla="*/ 28766 w 774354"/>
              <a:gd name="connsiteY16" fmla="*/ 98740 h 730436"/>
              <a:gd name="connsiteX17" fmla="*/ 28766 w 774354"/>
              <a:gd name="connsiteY17" fmla="*/ 267553 h 73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4354" h="730436">
                <a:moveTo>
                  <a:pt x="56902" y="183146"/>
                </a:moveTo>
                <a:cubicBezTo>
                  <a:pt x="42834" y="206592"/>
                  <a:pt x="24854" y="228098"/>
                  <a:pt x="14699" y="253485"/>
                </a:cubicBezTo>
                <a:cubicBezTo>
                  <a:pt x="-13670" y="324406"/>
                  <a:pt x="6265" y="429377"/>
                  <a:pt x="14699" y="492636"/>
                </a:cubicBezTo>
                <a:cubicBezTo>
                  <a:pt x="16659" y="507334"/>
                  <a:pt x="20805" y="522329"/>
                  <a:pt x="28766" y="534839"/>
                </a:cubicBezTo>
                <a:cubicBezTo>
                  <a:pt x="53941" y="574400"/>
                  <a:pt x="68687" y="632551"/>
                  <a:pt x="113173" y="647380"/>
                </a:cubicBezTo>
                <a:cubicBezTo>
                  <a:pt x="127241" y="652069"/>
                  <a:pt x="141825" y="655425"/>
                  <a:pt x="155376" y="661448"/>
                </a:cubicBezTo>
                <a:cubicBezTo>
                  <a:pt x="301880" y="726561"/>
                  <a:pt x="186919" y="686030"/>
                  <a:pt x="281985" y="717719"/>
                </a:cubicBezTo>
                <a:cubicBezTo>
                  <a:pt x="313660" y="716452"/>
                  <a:pt x="584608" y="766788"/>
                  <a:pt x="675880" y="675516"/>
                </a:cubicBezTo>
                <a:cubicBezTo>
                  <a:pt x="692459" y="658937"/>
                  <a:pt x="706697" y="639741"/>
                  <a:pt x="718083" y="619245"/>
                </a:cubicBezTo>
                <a:cubicBezTo>
                  <a:pt x="730347" y="597170"/>
                  <a:pt x="736840" y="572352"/>
                  <a:pt x="746219" y="548906"/>
                </a:cubicBezTo>
                <a:cubicBezTo>
                  <a:pt x="749687" y="524629"/>
                  <a:pt x="774354" y="356064"/>
                  <a:pt x="774354" y="337891"/>
                </a:cubicBezTo>
                <a:cubicBezTo>
                  <a:pt x="774354" y="286097"/>
                  <a:pt x="771138" y="233791"/>
                  <a:pt x="760286" y="183146"/>
                </a:cubicBezTo>
                <a:cubicBezTo>
                  <a:pt x="755723" y="161852"/>
                  <a:pt x="703384" y="108817"/>
                  <a:pt x="689948" y="98740"/>
                </a:cubicBezTo>
                <a:cubicBezTo>
                  <a:pt x="668074" y="82334"/>
                  <a:pt x="644065" y="68765"/>
                  <a:pt x="619609" y="56537"/>
                </a:cubicBezTo>
                <a:cubicBezTo>
                  <a:pt x="579162" y="36314"/>
                  <a:pt x="517821" y="34883"/>
                  <a:pt x="478933" y="28402"/>
                </a:cubicBezTo>
                <a:cubicBezTo>
                  <a:pt x="455348" y="24471"/>
                  <a:pt x="432040" y="19023"/>
                  <a:pt x="408594" y="14334"/>
                </a:cubicBezTo>
                <a:cubicBezTo>
                  <a:pt x="380940" y="17525"/>
                  <a:pt x="39014" y="-54975"/>
                  <a:pt x="28766" y="98740"/>
                </a:cubicBezTo>
                <a:cubicBezTo>
                  <a:pt x="25023" y="154886"/>
                  <a:pt x="28766" y="211282"/>
                  <a:pt x="28766" y="267553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50797E50-CDA9-4338-860F-55D1D6766A2B}"/>
              </a:ext>
            </a:extLst>
          </p:cNvPr>
          <p:cNvSpPr/>
          <p:nvPr/>
        </p:nvSpPr>
        <p:spPr>
          <a:xfrm>
            <a:off x="4241805" y="2834560"/>
            <a:ext cx="1525975" cy="654228"/>
          </a:xfrm>
          <a:custGeom>
            <a:avLst/>
            <a:gdLst>
              <a:gd name="connsiteX0" fmla="*/ 34773 w 1525975"/>
              <a:gd name="connsiteY0" fmla="*/ 189994 h 654228"/>
              <a:gd name="connsiteX1" fmla="*/ 20706 w 1525975"/>
              <a:gd name="connsiteY1" fmla="*/ 555754 h 654228"/>
              <a:gd name="connsiteX2" fmla="*/ 48841 w 1525975"/>
              <a:gd name="connsiteY2" fmla="*/ 597957 h 654228"/>
              <a:gd name="connsiteX3" fmla="*/ 105112 w 1525975"/>
              <a:gd name="connsiteY3" fmla="*/ 654228 h 654228"/>
              <a:gd name="connsiteX4" fmla="*/ 513075 w 1525975"/>
              <a:gd name="connsiteY4" fmla="*/ 626092 h 654228"/>
              <a:gd name="connsiteX5" fmla="*/ 949173 w 1525975"/>
              <a:gd name="connsiteY5" fmla="*/ 612025 h 654228"/>
              <a:gd name="connsiteX6" fmla="*/ 1061715 w 1525975"/>
              <a:gd name="connsiteY6" fmla="*/ 583889 h 654228"/>
              <a:gd name="connsiteX7" fmla="*/ 1160189 w 1525975"/>
              <a:gd name="connsiteY7" fmla="*/ 569822 h 654228"/>
              <a:gd name="connsiteX8" fmla="*/ 1230527 w 1525975"/>
              <a:gd name="connsiteY8" fmla="*/ 555754 h 654228"/>
              <a:gd name="connsiteX9" fmla="*/ 1483746 w 1525975"/>
              <a:gd name="connsiteY9" fmla="*/ 541686 h 654228"/>
              <a:gd name="connsiteX10" fmla="*/ 1525949 w 1525975"/>
              <a:gd name="connsiteY10" fmla="*/ 344738 h 654228"/>
              <a:gd name="connsiteX11" fmla="*/ 1511881 w 1525975"/>
              <a:gd name="connsiteY11" fmla="*/ 232197 h 654228"/>
              <a:gd name="connsiteX12" fmla="*/ 1469678 w 1525975"/>
              <a:gd name="connsiteY12" fmla="*/ 218129 h 654228"/>
              <a:gd name="connsiteX13" fmla="*/ 1357137 w 1525975"/>
              <a:gd name="connsiteY13" fmla="*/ 119655 h 654228"/>
              <a:gd name="connsiteX14" fmla="*/ 1329001 w 1525975"/>
              <a:gd name="connsiteY14" fmla="*/ 91520 h 654228"/>
              <a:gd name="connsiteX15" fmla="*/ 1272730 w 1525975"/>
              <a:gd name="connsiteY15" fmla="*/ 77452 h 654228"/>
              <a:gd name="connsiteX16" fmla="*/ 1047647 w 1525975"/>
              <a:gd name="connsiteY16" fmla="*/ 63385 h 654228"/>
              <a:gd name="connsiteX17" fmla="*/ 878835 w 1525975"/>
              <a:gd name="connsiteY17" fmla="*/ 49317 h 654228"/>
              <a:gd name="connsiteX18" fmla="*/ 752226 w 1525975"/>
              <a:gd name="connsiteY18" fmla="*/ 35249 h 654228"/>
              <a:gd name="connsiteX19" fmla="*/ 541210 w 1525975"/>
              <a:gd name="connsiteY19" fmla="*/ 21182 h 654228"/>
              <a:gd name="connsiteX20" fmla="*/ 161383 w 1525975"/>
              <a:gd name="connsiteY20" fmla="*/ 21182 h 654228"/>
              <a:gd name="connsiteX21" fmla="*/ 133247 w 1525975"/>
              <a:gd name="connsiteY21" fmla="*/ 49317 h 654228"/>
              <a:gd name="connsiteX22" fmla="*/ 91044 w 1525975"/>
              <a:gd name="connsiteY22" fmla="*/ 119655 h 654228"/>
              <a:gd name="connsiteX23" fmla="*/ 34773 w 1525975"/>
              <a:gd name="connsiteY23" fmla="*/ 189994 h 654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5975" h="654228">
                <a:moveTo>
                  <a:pt x="34773" y="189994"/>
                </a:moveTo>
                <a:cubicBezTo>
                  <a:pt x="23050" y="262677"/>
                  <a:pt x="-28058" y="263172"/>
                  <a:pt x="20706" y="555754"/>
                </a:cubicBezTo>
                <a:cubicBezTo>
                  <a:pt x="23486" y="572431"/>
                  <a:pt x="41280" y="582835"/>
                  <a:pt x="48841" y="597957"/>
                </a:cubicBezTo>
                <a:cubicBezTo>
                  <a:pt x="78852" y="657979"/>
                  <a:pt x="37588" y="631719"/>
                  <a:pt x="105112" y="654228"/>
                </a:cubicBezTo>
                <a:lnTo>
                  <a:pt x="513075" y="626092"/>
                </a:lnTo>
                <a:cubicBezTo>
                  <a:pt x="658335" y="618829"/>
                  <a:pt x="804160" y="623180"/>
                  <a:pt x="949173" y="612025"/>
                </a:cubicBezTo>
                <a:cubicBezTo>
                  <a:pt x="987728" y="609059"/>
                  <a:pt x="1023797" y="591472"/>
                  <a:pt x="1061715" y="583889"/>
                </a:cubicBezTo>
                <a:cubicBezTo>
                  <a:pt x="1094229" y="577386"/>
                  <a:pt x="1127482" y="575273"/>
                  <a:pt x="1160189" y="569822"/>
                </a:cubicBezTo>
                <a:cubicBezTo>
                  <a:pt x="1183774" y="565891"/>
                  <a:pt x="1206707" y="557825"/>
                  <a:pt x="1230527" y="555754"/>
                </a:cubicBezTo>
                <a:cubicBezTo>
                  <a:pt x="1314746" y="548430"/>
                  <a:pt x="1399340" y="546375"/>
                  <a:pt x="1483746" y="541686"/>
                </a:cubicBezTo>
                <a:cubicBezTo>
                  <a:pt x="1525767" y="457642"/>
                  <a:pt x="1525949" y="473972"/>
                  <a:pt x="1525949" y="344738"/>
                </a:cubicBezTo>
                <a:cubicBezTo>
                  <a:pt x="1525949" y="306932"/>
                  <a:pt x="1527235" y="266744"/>
                  <a:pt x="1511881" y="232197"/>
                </a:cubicBezTo>
                <a:cubicBezTo>
                  <a:pt x="1505858" y="218646"/>
                  <a:pt x="1483746" y="222818"/>
                  <a:pt x="1469678" y="218129"/>
                </a:cubicBezTo>
                <a:cubicBezTo>
                  <a:pt x="1389969" y="98564"/>
                  <a:pt x="1521245" y="283757"/>
                  <a:pt x="1357137" y="119655"/>
                </a:cubicBezTo>
                <a:cubicBezTo>
                  <a:pt x="1347758" y="110277"/>
                  <a:pt x="1340864" y="97451"/>
                  <a:pt x="1329001" y="91520"/>
                </a:cubicBezTo>
                <a:cubicBezTo>
                  <a:pt x="1311708" y="82874"/>
                  <a:pt x="1291968" y="79376"/>
                  <a:pt x="1272730" y="77452"/>
                </a:cubicBezTo>
                <a:cubicBezTo>
                  <a:pt x="1197929" y="69972"/>
                  <a:pt x="1122630" y="68741"/>
                  <a:pt x="1047647" y="63385"/>
                </a:cubicBezTo>
                <a:cubicBezTo>
                  <a:pt x="991325" y="59362"/>
                  <a:pt x="935046" y="54671"/>
                  <a:pt x="878835" y="49317"/>
                </a:cubicBezTo>
                <a:cubicBezTo>
                  <a:pt x="836564" y="45291"/>
                  <a:pt x="794542" y="38775"/>
                  <a:pt x="752226" y="35249"/>
                </a:cubicBezTo>
                <a:cubicBezTo>
                  <a:pt x="681975" y="29395"/>
                  <a:pt x="611549" y="25871"/>
                  <a:pt x="541210" y="21182"/>
                </a:cubicBezTo>
                <a:cubicBezTo>
                  <a:pt x="385683" y="-4740"/>
                  <a:pt x="395009" y="-9291"/>
                  <a:pt x="161383" y="21182"/>
                </a:cubicBezTo>
                <a:cubicBezTo>
                  <a:pt x="148231" y="22897"/>
                  <a:pt x="140956" y="38524"/>
                  <a:pt x="133247" y="49317"/>
                </a:cubicBezTo>
                <a:cubicBezTo>
                  <a:pt x="117354" y="71566"/>
                  <a:pt x="106936" y="97405"/>
                  <a:pt x="91044" y="119655"/>
                </a:cubicBezTo>
                <a:cubicBezTo>
                  <a:pt x="59593" y="163686"/>
                  <a:pt x="46496" y="117311"/>
                  <a:pt x="34773" y="189994"/>
                </a:cubicBezTo>
                <a:close/>
              </a:path>
            </a:pathLst>
          </a:cu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46F0D97D-A7A7-4655-9A99-AEDE01608734}"/>
              </a:ext>
            </a:extLst>
          </p:cNvPr>
          <p:cNvSpPr/>
          <p:nvPr/>
        </p:nvSpPr>
        <p:spPr>
          <a:xfrm>
            <a:off x="1772529" y="3390316"/>
            <a:ext cx="818406" cy="661179"/>
          </a:xfrm>
          <a:custGeom>
            <a:avLst/>
            <a:gdLst>
              <a:gd name="connsiteX0" fmla="*/ 154745 w 818406"/>
              <a:gd name="connsiteY0" fmla="*/ 84404 h 661179"/>
              <a:gd name="connsiteX1" fmla="*/ 84406 w 818406"/>
              <a:gd name="connsiteY1" fmla="*/ 112539 h 661179"/>
              <a:gd name="connsiteX2" fmla="*/ 42203 w 818406"/>
              <a:gd name="connsiteY2" fmla="*/ 154742 h 661179"/>
              <a:gd name="connsiteX3" fmla="*/ 0 w 818406"/>
              <a:gd name="connsiteY3" fmla="*/ 182878 h 661179"/>
              <a:gd name="connsiteX4" fmla="*/ 28136 w 818406"/>
              <a:gd name="connsiteY4" fmla="*/ 450164 h 661179"/>
              <a:gd name="connsiteX5" fmla="*/ 112542 w 818406"/>
              <a:gd name="connsiteY5" fmla="*/ 562706 h 661179"/>
              <a:gd name="connsiteX6" fmla="*/ 154745 w 818406"/>
              <a:gd name="connsiteY6" fmla="*/ 590841 h 661179"/>
              <a:gd name="connsiteX7" fmla="*/ 239151 w 818406"/>
              <a:gd name="connsiteY7" fmla="*/ 618976 h 661179"/>
              <a:gd name="connsiteX8" fmla="*/ 295422 w 818406"/>
              <a:gd name="connsiteY8" fmla="*/ 647112 h 661179"/>
              <a:gd name="connsiteX9" fmla="*/ 562708 w 818406"/>
              <a:gd name="connsiteY9" fmla="*/ 661179 h 661179"/>
              <a:gd name="connsiteX10" fmla="*/ 675249 w 818406"/>
              <a:gd name="connsiteY10" fmla="*/ 647112 h 661179"/>
              <a:gd name="connsiteX11" fmla="*/ 731520 w 818406"/>
              <a:gd name="connsiteY11" fmla="*/ 590841 h 661179"/>
              <a:gd name="connsiteX12" fmla="*/ 773723 w 818406"/>
              <a:gd name="connsiteY12" fmla="*/ 562706 h 661179"/>
              <a:gd name="connsiteX13" fmla="*/ 801859 w 818406"/>
              <a:gd name="connsiteY13" fmla="*/ 520502 h 661179"/>
              <a:gd name="connsiteX14" fmla="*/ 801859 w 818406"/>
              <a:gd name="connsiteY14" fmla="*/ 168810 h 661179"/>
              <a:gd name="connsiteX15" fmla="*/ 759656 w 818406"/>
              <a:gd name="connsiteY15" fmla="*/ 70336 h 661179"/>
              <a:gd name="connsiteX16" fmla="*/ 717453 w 818406"/>
              <a:gd name="connsiteY16" fmla="*/ 42201 h 661179"/>
              <a:gd name="connsiteX17" fmla="*/ 562708 w 818406"/>
              <a:gd name="connsiteY17" fmla="*/ 28133 h 661179"/>
              <a:gd name="connsiteX18" fmla="*/ 112542 w 818406"/>
              <a:gd name="connsiteY18" fmla="*/ 98472 h 661179"/>
              <a:gd name="connsiteX19" fmla="*/ 98474 w 818406"/>
              <a:gd name="connsiteY19" fmla="*/ 112539 h 66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8406" h="661179" extrusionOk="0">
                <a:moveTo>
                  <a:pt x="154745" y="84404"/>
                </a:moveTo>
                <a:cubicBezTo>
                  <a:pt x="129869" y="88916"/>
                  <a:pt x="106618" y="99894"/>
                  <a:pt x="84406" y="112539"/>
                </a:cubicBezTo>
                <a:cubicBezTo>
                  <a:pt x="68253" y="123848"/>
                  <a:pt x="56555" y="141746"/>
                  <a:pt x="42203" y="154742"/>
                </a:cubicBezTo>
                <a:cubicBezTo>
                  <a:pt x="28780" y="165456"/>
                  <a:pt x="13764" y="172824"/>
                  <a:pt x="0" y="182878"/>
                </a:cubicBezTo>
                <a:cubicBezTo>
                  <a:pt x="7211" y="279978"/>
                  <a:pt x="9821" y="355833"/>
                  <a:pt x="28136" y="450164"/>
                </a:cubicBezTo>
                <a:cubicBezTo>
                  <a:pt x="40091" y="476581"/>
                  <a:pt x="86577" y="545430"/>
                  <a:pt x="112542" y="562706"/>
                </a:cubicBezTo>
                <a:cubicBezTo>
                  <a:pt x="126443" y="573378"/>
                  <a:pt x="137684" y="586365"/>
                  <a:pt x="154745" y="590841"/>
                </a:cubicBezTo>
                <a:cubicBezTo>
                  <a:pt x="176439" y="601673"/>
                  <a:pt x="208286" y="601580"/>
                  <a:pt x="239151" y="618976"/>
                </a:cubicBezTo>
                <a:cubicBezTo>
                  <a:pt x="260204" y="627139"/>
                  <a:pt x="275929" y="641328"/>
                  <a:pt x="295422" y="647112"/>
                </a:cubicBezTo>
                <a:cubicBezTo>
                  <a:pt x="382605" y="684634"/>
                  <a:pt x="466991" y="652725"/>
                  <a:pt x="562708" y="661179"/>
                </a:cubicBezTo>
                <a:cubicBezTo>
                  <a:pt x="605326" y="663870"/>
                  <a:pt x="642568" y="663912"/>
                  <a:pt x="675249" y="647112"/>
                </a:cubicBezTo>
                <a:cubicBezTo>
                  <a:pt x="705656" y="636160"/>
                  <a:pt x="710480" y="610571"/>
                  <a:pt x="731520" y="590841"/>
                </a:cubicBezTo>
                <a:cubicBezTo>
                  <a:pt x="744323" y="580241"/>
                  <a:pt x="759303" y="572039"/>
                  <a:pt x="773723" y="562706"/>
                </a:cubicBezTo>
                <a:cubicBezTo>
                  <a:pt x="780764" y="552121"/>
                  <a:pt x="799227" y="538990"/>
                  <a:pt x="801859" y="520502"/>
                </a:cubicBezTo>
                <a:cubicBezTo>
                  <a:pt x="845060" y="423022"/>
                  <a:pt x="805709" y="207268"/>
                  <a:pt x="801859" y="168810"/>
                </a:cubicBezTo>
                <a:cubicBezTo>
                  <a:pt x="804912" y="139758"/>
                  <a:pt x="783039" y="91618"/>
                  <a:pt x="759656" y="70336"/>
                </a:cubicBezTo>
                <a:cubicBezTo>
                  <a:pt x="744061" y="57760"/>
                  <a:pt x="735216" y="44355"/>
                  <a:pt x="717453" y="42201"/>
                </a:cubicBezTo>
                <a:cubicBezTo>
                  <a:pt x="657885" y="21601"/>
                  <a:pt x="600483" y="28345"/>
                  <a:pt x="562708" y="28133"/>
                </a:cubicBezTo>
                <a:cubicBezTo>
                  <a:pt x="16011" y="25006"/>
                  <a:pt x="248013" y="-59138"/>
                  <a:pt x="112542" y="98472"/>
                </a:cubicBezTo>
                <a:cubicBezTo>
                  <a:pt x="108735" y="102770"/>
                  <a:pt x="102479" y="109138"/>
                  <a:pt x="98474" y="112539"/>
                </a:cubicBezTo>
              </a:path>
            </a:pathLst>
          </a:custGeom>
          <a:ln w="5715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348389661">
                  <a:custGeom>
                    <a:avLst/>
                    <a:gdLst>
                      <a:gd name="connsiteX0" fmla="*/ 154745 w 818406"/>
                      <a:gd name="connsiteY0" fmla="*/ 84404 h 661179"/>
                      <a:gd name="connsiteX1" fmla="*/ 84406 w 818406"/>
                      <a:gd name="connsiteY1" fmla="*/ 112539 h 661179"/>
                      <a:gd name="connsiteX2" fmla="*/ 42203 w 818406"/>
                      <a:gd name="connsiteY2" fmla="*/ 154742 h 661179"/>
                      <a:gd name="connsiteX3" fmla="*/ 0 w 818406"/>
                      <a:gd name="connsiteY3" fmla="*/ 182878 h 661179"/>
                      <a:gd name="connsiteX4" fmla="*/ 28136 w 818406"/>
                      <a:gd name="connsiteY4" fmla="*/ 450164 h 661179"/>
                      <a:gd name="connsiteX5" fmla="*/ 112542 w 818406"/>
                      <a:gd name="connsiteY5" fmla="*/ 562706 h 661179"/>
                      <a:gd name="connsiteX6" fmla="*/ 154745 w 818406"/>
                      <a:gd name="connsiteY6" fmla="*/ 590841 h 661179"/>
                      <a:gd name="connsiteX7" fmla="*/ 239151 w 818406"/>
                      <a:gd name="connsiteY7" fmla="*/ 618976 h 661179"/>
                      <a:gd name="connsiteX8" fmla="*/ 295422 w 818406"/>
                      <a:gd name="connsiteY8" fmla="*/ 647112 h 661179"/>
                      <a:gd name="connsiteX9" fmla="*/ 562708 w 818406"/>
                      <a:gd name="connsiteY9" fmla="*/ 661179 h 661179"/>
                      <a:gd name="connsiteX10" fmla="*/ 675249 w 818406"/>
                      <a:gd name="connsiteY10" fmla="*/ 647112 h 661179"/>
                      <a:gd name="connsiteX11" fmla="*/ 731520 w 818406"/>
                      <a:gd name="connsiteY11" fmla="*/ 590841 h 661179"/>
                      <a:gd name="connsiteX12" fmla="*/ 773723 w 818406"/>
                      <a:gd name="connsiteY12" fmla="*/ 562706 h 661179"/>
                      <a:gd name="connsiteX13" fmla="*/ 801859 w 818406"/>
                      <a:gd name="connsiteY13" fmla="*/ 520502 h 661179"/>
                      <a:gd name="connsiteX14" fmla="*/ 801859 w 818406"/>
                      <a:gd name="connsiteY14" fmla="*/ 168810 h 661179"/>
                      <a:gd name="connsiteX15" fmla="*/ 759656 w 818406"/>
                      <a:gd name="connsiteY15" fmla="*/ 70336 h 661179"/>
                      <a:gd name="connsiteX16" fmla="*/ 717453 w 818406"/>
                      <a:gd name="connsiteY16" fmla="*/ 42201 h 661179"/>
                      <a:gd name="connsiteX17" fmla="*/ 562708 w 818406"/>
                      <a:gd name="connsiteY17" fmla="*/ 28133 h 661179"/>
                      <a:gd name="connsiteX18" fmla="*/ 112542 w 818406"/>
                      <a:gd name="connsiteY18" fmla="*/ 98472 h 661179"/>
                      <a:gd name="connsiteX19" fmla="*/ 98474 w 818406"/>
                      <a:gd name="connsiteY19" fmla="*/ 112539 h 661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18406" h="661179">
                        <a:moveTo>
                          <a:pt x="154745" y="84404"/>
                        </a:moveTo>
                        <a:cubicBezTo>
                          <a:pt x="131299" y="93782"/>
                          <a:pt x="105820" y="99155"/>
                          <a:pt x="84406" y="112539"/>
                        </a:cubicBezTo>
                        <a:cubicBezTo>
                          <a:pt x="67535" y="123083"/>
                          <a:pt x="57486" y="142006"/>
                          <a:pt x="42203" y="154742"/>
                        </a:cubicBezTo>
                        <a:cubicBezTo>
                          <a:pt x="29214" y="165566"/>
                          <a:pt x="14068" y="173499"/>
                          <a:pt x="0" y="182878"/>
                        </a:cubicBezTo>
                        <a:cubicBezTo>
                          <a:pt x="9379" y="271973"/>
                          <a:pt x="7229" y="363050"/>
                          <a:pt x="28136" y="450164"/>
                        </a:cubicBezTo>
                        <a:cubicBezTo>
                          <a:pt x="33483" y="472444"/>
                          <a:pt x="83356" y="539357"/>
                          <a:pt x="112542" y="562706"/>
                        </a:cubicBezTo>
                        <a:cubicBezTo>
                          <a:pt x="125744" y="573268"/>
                          <a:pt x="139295" y="583974"/>
                          <a:pt x="154745" y="590841"/>
                        </a:cubicBezTo>
                        <a:cubicBezTo>
                          <a:pt x="181846" y="602886"/>
                          <a:pt x="211615" y="607962"/>
                          <a:pt x="239151" y="618976"/>
                        </a:cubicBezTo>
                        <a:cubicBezTo>
                          <a:pt x="258622" y="626764"/>
                          <a:pt x="274627" y="644400"/>
                          <a:pt x="295422" y="647112"/>
                        </a:cubicBezTo>
                        <a:cubicBezTo>
                          <a:pt x="383891" y="658651"/>
                          <a:pt x="473613" y="656490"/>
                          <a:pt x="562708" y="661179"/>
                        </a:cubicBezTo>
                        <a:cubicBezTo>
                          <a:pt x="600222" y="656490"/>
                          <a:pt x="640352" y="661653"/>
                          <a:pt x="675249" y="647112"/>
                        </a:cubicBezTo>
                        <a:cubicBezTo>
                          <a:pt x="699735" y="636910"/>
                          <a:pt x="711380" y="608104"/>
                          <a:pt x="731520" y="590841"/>
                        </a:cubicBezTo>
                        <a:cubicBezTo>
                          <a:pt x="744357" y="579838"/>
                          <a:pt x="759655" y="572084"/>
                          <a:pt x="773723" y="562706"/>
                        </a:cubicBezTo>
                        <a:cubicBezTo>
                          <a:pt x="783102" y="548638"/>
                          <a:pt x="795922" y="536333"/>
                          <a:pt x="801859" y="520502"/>
                        </a:cubicBezTo>
                        <a:cubicBezTo>
                          <a:pt x="837389" y="425755"/>
                          <a:pt x="805149" y="208291"/>
                          <a:pt x="801859" y="168810"/>
                        </a:cubicBezTo>
                        <a:cubicBezTo>
                          <a:pt x="798924" y="133590"/>
                          <a:pt x="785194" y="95874"/>
                          <a:pt x="759656" y="70336"/>
                        </a:cubicBezTo>
                        <a:cubicBezTo>
                          <a:pt x="747701" y="58381"/>
                          <a:pt x="733985" y="45744"/>
                          <a:pt x="717453" y="42201"/>
                        </a:cubicBezTo>
                        <a:cubicBezTo>
                          <a:pt x="666808" y="31349"/>
                          <a:pt x="614290" y="32822"/>
                          <a:pt x="562708" y="28133"/>
                        </a:cubicBezTo>
                        <a:cubicBezTo>
                          <a:pt x="-5061" y="47059"/>
                          <a:pt x="222214" y="-84314"/>
                          <a:pt x="112542" y="98472"/>
                        </a:cubicBezTo>
                        <a:cubicBezTo>
                          <a:pt x="109130" y="104158"/>
                          <a:pt x="103163" y="107850"/>
                          <a:pt x="98474" y="11253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Balão de Fala: Retângulo 22">
            <a:extLst>
              <a:ext uri="{FF2B5EF4-FFF2-40B4-BE49-F238E27FC236}">
                <a16:creationId xmlns:a16="http://schemas.microsoft.com/office/drawing/2014/main" id="{A6C3A30A-B6FE-4F84-825C-4F6F8492609B}"/>
              </a:ext>
            </a:extLst>
          </p:cNvPr>
          <p:cNvSpPr/>
          <p:nvPr/>
        </p:nvSpPr>
        <p:spPr>
          <a:xfrm>
            <a:off x="147501" y="1464140"/>
            <a:ext cx="2011760" cy="1419737"/>
          </a:xfrm>
          <a:prstGeom prst="wedgeRectCallout">
            <a:avLst>
              <a:gd name="adj1" fmla="val 67975"/>
              <a:gd name="adj2" fmla="val 20884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Segunda etapa: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01 a 04/06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Resultado: 08/06</a:t>
            </a:r>
          </a:p>
        </p:txBody>
      </p:sp>
      <p:sp>
        <p:nvSpPr>
          <p:cNvPr id="24" name="Balão de Fala: Retângulo 23">
            <a:extLst>
              <a:ext uri="{FF2B5EF4-FFF2-40B4-BE49-F238E27FC236}">
                <a16:creationId xmlns:a16="http://schemas.microsoft.com/office/drawing/2014/main" id="{9D82E9A9-ACAF-4154-A7E1-33AFBD475F69}"/>
              </a:ext>
            </a:extLst>
          </p:cNvPr>
          <p:cNvSpPr/>
          <p:nvPr/>
        </p:nvSpPr>
        <p:spPr>
          <a:xfrm>
            <a:off x="5168305" y="4500232"/>
            <a:ext cx="2380587" cy="1221268"/>
          </a:xfrm>
          <a:prstGeom prst="wedgeRectCallout">
            <a:avLst>
              <a:gd name="adj1" fmla="val -48016"/>
              <a:gd name="adj2" fmla="val -11949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Terceira etapa: 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10 a 11/06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Resultado: 14/06</a:t>
            </a:r>
          </a:p>
        </p:txBody>
      </p:sp>
    </p:spTree>
    <p:extLst>
      <p:ext uri="{BB962C8B-B14F-4D97-AF65-F5344CB8AC3E}">
        <p14:creationId xmlns:p14="http://schemas.microsoft.com/office/powerpoint/2010/main" val="203959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u="sng" dirty="0"/>
              <a:t>Serviços prestados para os alunos: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Validações de disciplinas e atividades complementares;</a:t>
            </a:r>
          </a:p>
          <a:p>
            <a:r>
              <a:rPr lang="pt-BR" dirty="0"/>
              <a:t>Segunda avaliação;</a:t>
            </a:r>
          </a:p>
          <a:p>
            <a:r>
              <a:rPr lang="pt-BR" dirty="0"/>
              <a:t>Revisão de avaliação;</a:t>
            </a:r>
          </a:p>
          <a:p>
            <a:r>
              <a:rPr lang="pt-BR" dirty="0"/>
              <a:t>Trancamento e </a:t>
            </a:r>
            <a:r>
              <a:rPr lang="pt-BR" dirty="0" err="1"/>
              <a:t>Destrancamento</a:t>
            </a:r>
            <a:r>
              <a:rPr lang="pt-BR" dirty="0"/>
              <a:t> de matrícula;</a:t>
            </a:r>
          </a:p>
          <a:p>
            <a:r>
              <a:rPr lang="pt-BR" dirty="0"/>
              <a:t>Cancelamento de matrícula;</a:t>
            </a:r>
          </a:p>
          <a:p>
            <a:r>
              <a:rPr lang="pt-BR" dirty="0"/>
              <a:t>Solicitação de retirada de documentos;</a:t>
            </a:r>
          </a:p>
          <a:p>
            <a:r>
              <a:rPr lang="pt-BR" dirty="0"/>
              <a:t>Ajuste excepcional de matrícula;</a:t>
            </a:r>
          </a:p>
          <a:p>
            <a:r>
              <a:rPr lang="pt-BR" dirty="0"/>
              <a:t>Flexibilização dos limites de carga horária semanal;</a:t>
            </a:r>
          </a:p>
          <a:p>
            <a:r>
              <a:rPr lang="pt-BR" dirty="0"/>
              <a:t>Colação de grau em gabinete.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2"/>
          <a:stretch/>
        </p:blipFill>
        <p:spPr bwMode="auto">
          <a:xfrm>
            <a:off x="179512" y="116632"/>
            <a:ext cx="8572500" cy="125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390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1412776"/>
            <a:ext cx="784887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3ª Etapa  - 10 e 11 de junho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400" dirty="0">
                <a:latin typeface="Arial" pitchFamily="34" charset="0"/>
                <a:cs typeface="Arial" pitchFamily="34" charset="0"/>
              </a:rPr>
              <a:t>Período para ajustes excepcionais, prevendo-se as seguintes ações: matrículas e cancelamentos de disciplinas, com liberação automática pela SETIC da reserva de vaga do cadastro de turmas.</a:t>
            </a: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endParaRPr lang="pt-BR" sz="32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 ajustes serão executados pelos coordenadores de cada curso.</a:t>
            </a:r>
          </a:p>
        </p:txBody>
      </p:sp>
    </p:spTree>
    <p:extLst>
      <p:ext uri="{BB962C8B-B14F-4D97-AF65-F5344CB8AC3E}">
        <p14:creationId xmlns:p14="http://schemas.microsoft.com/office/powerpoint/2010/main" val="3099374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63268" cy="621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973693" y="404664"/>
            <a:ext cx="1440160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95536" y="6453336"/>
            <a:ext cx="208823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Cadastro de turmas</a:t>
            </a:r>
          </a:p>
        </p:txBody>
      </p:sp>
    </p:spTree>
    <p:extLst>
      <p:ext uri="{BB962C8B-B14F-4D97-AF65-F5344CB8AC3E}">
        <p14:creationId xmlns:p14="http://schemas.microsoft.com/office/powerpoint/2010/main" val="886826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2FB80-35E7-4ABD-8741-DA202EE3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Cadastro de Turmas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10982F-7701-43BC-ABD8-361792BBB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2" t="6995" r="6170" b="19585"/>
          <a:stretch/>
        </p:blipFill>
        <p:spPr>
          <a:xfrm>
            <a:off x="323528" y="1916832"/>
            <a:ext cx="8496944" cy="4446761"/>
          </a:xfr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CBD80E7-03FA-4DE2-953D-43DBAC474C45}"/>
              </a:ext>
            </a:extLst>
          </p:cNvPr>
          <p:cNvCxnSpPr/>
          <p:nvPr/>
        </p:nvCxnSpPr>
        <p:spPr>
          <a:xfrm flipH="1">
            <a:off x="6300192" y="2564904"/>
            <a:ext cx="1224136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8463E39-B9E8-4E15-A591-D734987982BA}"/>
              </a:ext>
            </a:extLst>
          </p:cNvPr>
          <p:cNvSpPr/>
          <p:nvPr/>
        </p:nvSpPr>
        <p:spPr>
          <a:xfrm>
            <a:off x="4991871" y="3573194"/>
            <a:ext cx="1311641" cy="647114"/>
          </a:xfrm>
          <a:custGeom>
            <a:avLst/>
            <a:gdLst>
              <a:gd name="connsiteX0" fmla="*/ 185040 w 1311641"/>
              <a:gd name="connsiteY0" fmla="*/ 28135 h 647114"/>
              <a:gd name="connsiteX1" fmla="*/ 114701 w 1311641"/>
              <a:gd name="connsiteY1" fmla="*/ 42203 h 647114"/>
              <a:gd name="connsiteX2" fmla="*/ 16227 w 1311641"/>
              <a:gd name="connsiteY2" fmla="*/ 140677 h 647114"/>
              <a:gd name="connsiteX3" fmla="*/ 58431 w 1311641"/>
              <a:gd name="connsiteY3" fmla="*/ 548640 h 647114"/>
              <a:gd name="connsiteX4" fmla="*/ 100634 w 1311641"/>
              <a:gd name="connsiteY4" fmla="*/ 576775 h 647114"/>
              <a:gd name="connsiteX5" fmla="*/ 156904 w 1311641"/>
              <a:gd name="connsiteY5" fmla="*/ 633046 h 647114"/>
              <a:gd name="connsiteX6" fmla="*/ 227243 w 1311641"/>
              <a:gd name="connsiteY6" fmla="*/ 647114 h 647114"/>
              <a:gd name="connsiteX7" fmla="*/ 1113507 w 1311641"/>
              <a:gd name="connsiteY7" fmla="*/ 604911 h 647114"/>
              <a:gd name="connsiteX8" fmla="*/ 1211981 w 1311641"/>
              <a:gd name="connsiteY8" fmla="*/ 520504 h 647114"/>
              <a:gd name="connsiteX9" fmla="*/ 1296387 w 1311641"/>
              <a:gd name="connsiteY9" fmla="*/ 407963 h 647114"/>
              <a:gd name="connsiteX10" fmla="*/ 1310455 w 1311641"/>
              <a:gd name="connsiteY10" fmla="*/ 309489 h 647114"/>
              <a:gd name="connsiteX11" fmla="*/ 1268252 w 1311641"/>
              <a:gd name="connsiteY11" fmla="*/ 239151 h 647114"/>
              <a:gd name="connsiteX12" fmla="*/ 1113507 w 1311641"/>
              <a:gd name="connsiteY12" fmla="*/ 112541 h 647114"/>
              <a:gd name="connsiteX13" fmla="*/ 958763 w 1311641"/>
              <a:gd name="connsiteY13" fmla="*/ 0 h 647114"/>
              <a:gd name="connsiteX14" fmla="*/ 241311 w 1311641"/>
              <a:gd name="connsiteY14" fmla="*/ 14068 h 647114"/>
              <a:gd name="connsiteX15" fmla="*/ 185040 w 1311641"/>
              <a:gd name="connsiteY15" fmla="*/ 28135 h 64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11641" h="647114">
                <a:moveTo>
                  <a:pt x="185040" y="28135"/>
                </a:moveTo>
                <a:cubicBezTo>
                  <a:pt x="163938" y="32824"/>
                  <a:pt x="134596" y="28940"/>
                  <a:pt x="114701" y="42203"/>
                </a:cubicBezTo>
                <a:cubicBezTo>
                  <a:pt x="76076" y="67953"/>
                  <a:pt x="16227" y="140677"/>
                  <a:pt x="16227" y="140677"/>
                </a:cubicBezTo>
                <a:cubicBezTo>
                  <a:pt x="-6115" y="319424"/>
                  <a:pt x="-15939" y="304283"/>
                  <a:pt x="58431" y="548640"/>
                </a:cubicBezTo>
                <a:cubicBezTo>
                  <a:pt x="63354" y="564815"/>
                  <a:pt x="87797" y="565772"/>
                  <a:pt x="100634" y="576775"/>
                </a:cubicBezTo>
                <a:cubicBezTo>
                  <a:pt x="120774" y="594038"/>
                  <a:pt x="133716" y="620164"/>
                  <a:pt x="156904" y="633046"/>
                </a:cubicBezTo>
                <a:cubicBezTo>
                  <a:pt x="177806" y="644658"/>
                  <a:pt x="203797" y="642425"/>
                  <a:pt x="227243" y="647114"/>
                </a:cubicBezTo>
                <a:cubicBezTo>
                  <a:pt x="522664" y="633046"/>
                  <a:pt x="820166" y="642627"/>
                  <a:pt x="1113507" y="604911"/>
                </a:cubicBezTo>
                <a:cubicBezTo>
                  <a:pt x="1156387" y="599398"/>
                  <a:pt x="1182563" y="552185"/>
                  <a:pt x="1211981" y="520504"/>
                </a:cubicBezTo>
                <a:cubicBezTo>
                  <a:pt x="1243889" y="486142"/>
                  <a:pt x="1296387" y="407963"/>
                  <a:pt x="1296387" y="407963"/>
                </a:cubicBezTo>
                <a:cubicBezTo>
                  <a:pt x="1301076" y="375138"/>
                  <a:pt x="1315906" y="342196"/>
                  <a:pt x="1310455" y="309489"/>
                </a:cubicBezTo>
                <a:cubicBezTo>
                  <a:pt x="1305960" y="282518"/>
                  <a:pt x="1285333" y="260502"/>
                  <a:pt x="1268252" y="239151"/>
                </a:cubicBezTo>
                <a:cubicBezTo>
                  <a:pt x="1186622" y="137113"/>
                  <a:pt x="1212634" y="195147"/>
                  <a:pt x="1113507" y="112541"/>
                </a:cubicBezTo>
                <a:cubicBezTo>
                  <a:pt x="971913" y="-5454"/>
                  <a:pt x="1091007" y="52897"/>
                  <a:pt x="958763" y="0"/>
                </a:cubicBezTo>
                <a:lnTo>
                  <a:pt x="241311" y="14068"/>
                </a:lnTo>
                <a:cubicBezTo>
                  <a:pt x="217416" y="14921"/>
                  <a:pt x="206142" y="23446"/>
                  <a:pt x="185040" y="2813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EDD57541-914C-4674-9327-958EA3849749}"/>
              </a:ext>
            </a:extLst>
          </p:cNvPr>
          <p:cNvCxnSpPr/>
          <p:nvPr/>
        </p:nvCxnSpPr>
        <p:spPr>
          <a:xfrm>
            <a:off x="107504" y="5805264"/>
            <a:ext cx="3496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725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112630" cy="48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478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3" descr="CAGR02"/>
          <p:cNvSpPr>
            <a:spLocks noGrp="1" noChangeAspect="1" noChangeArrowheads="1"/>
          </p:cNvSpPr>
          <p:nvPr isPhoto="1">
            <p:ph sz="quarter" idx="1"/>
          </p:nvPr>
        </p:nvSpPr>
        <p:spPr bwMode="auto">
          <a:xfrm>
            <a:off x="107504" y="446518"/>
            <a:ext cx="8856984" cy="537992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771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3" descr="CAGR03b"/>
          <p:cNvSpPr>
            <a:spLocks noGrp="1" noChangeAspect="1" noChangeArrowheads="1"/>
          </p:cNvSpPr>
          <p:nvPr isPhoto="1">
            <p:ph sz="quarter" idx="1"/>
          </p:nvPr>
        </p:nvSpPr>
        <p:spPr bwMode="auto">
          <a:xfrm>
            <a:off x="120377" y="836712"/>
            <a:ext cx="8811249" cy="51830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382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pt-BR" altLang="pt-BR"/>
              <a:t>Que disciplinas escolher?</a:t>
            </a:r>
          </a:p>
        </p:txBody>
      </p:sp>
      <p:pic>
        <p:nvPicPr>
          <p:cNvPr id="11267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802563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35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pt-BR" altLang="pt-BR"/>
              <a:t>Que disciplinas escolher?</a:t>
            </a:r>
          </a:p>
        </p:txBody>
      </p:sp>
      <p:pic>
        <p:nvPicPr>
          <p:cNvPr id="1229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22350"/>
            <a:ext cx="73183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9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pt-BR" altLang="pt-BR"/>
              <a:t>Que disciplinas escolher?</a:t>
            </a:r>
          </a:p>
        </p:txBody>
      </p:sp>
      <p:pic>
        <p:nvPicPr>
          <p:cNvPr id="1331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052513"/>
            <a:ext cx="6840537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27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altLang="pt-BR" sz="4400" kern="0" dirty="0">
                <a:solidFill>
                  <a:srgbClr val="000000"/>
                </a:solidFill>
                <a:latin typeface="Arial"/>
              </a:rPr>
              <a:t>Que turma escolher?</a:t>
            </a:r>
            <a:endParaRPr lang="pt-BR" dirty="0"/>
          </a:p>
        </p:txBody>
      </p:sp>
      <p:pic>
        <p:nvPicPr>
          <p:cNvPr id="4" name="Imagem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7772400" cy="29926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331640" y="173594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rgbClr val="000000"/>
                </a:solidFill>
                <a:latin typeface="Arial" charset="0"/>
              </a:rPr>
              <a:t>Consulte o documento “CADASTRO DE TURMAS”, disponível no CAGR online.</a:t>
            </a:r>
          </a:p>
        </p:txBody>
      </p:sp>
    </p:spTree>
    <p:extLst>
      <p:ext uri="{BB962C8B-B14F-4D97-AF65-F5344CB8AC3E}">
        <p14:creationId xmlns:p14="http://schemas.microsoft.com/office/powerpoint/2010/main" val="1702547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6000" b="1" i="0" dirty="0">
              <a:solidFill>
                <a:srgbClr val="000000"/>
              </a:solidFill>
              <a:effectLst/>
              <a:latin typeface="Times New Roman,Times"/>
            </a:endParaRPr>
          </a:p>
          <a:p>
            <a:pPr marL="0" indent="0" algn="ctr">
              <a:buNone/>
            </a:pPr>
            <a:r>
              <a:rPr lang="pt-BR" sz="6000" b="1" i="0" dirty="0">
                <a:solidFill>
                  <a:srgbClr val="000000"/>
                </a:solidFill>
                <a:effectLst/>
                <a:latin typeface="Times New Roman,Times"/>
              </a:rPr>
              <a:t>RESOLUÇÃO Nº 17/</a:t>
            </a:r>
            <a:r>
              <a:rPr lang="pt-BR" sz="6000" b="1" i="0" dirty="0" err="1">
                <a:solidFill>
                  <a:srgbClr val="000000"/>
                </a:solidFill>
                <a:effectLst/>
                <a:latin typeface="Times New Roman,Times"/>
              </a:rPr>
              <a:t>CUn</a:t>
            </a:r>
            <a:r>
              <a:rPr lang="pt-BR" sz="6000" b="1" i="0" dirty="0">
                <a:solidFill>
                  <a:srgbClr val="000000"/>
                </a:solidFill>
                <a:effectLst/>
                <a:latin typeface="Times New Roman,Times"/>
              </a:rPr>
              <a:t>/97, DE 30 DE SETEMBRO DE 1997</a:t>
            </a:r>
            <a:endParaRPr lang="pt-BR" sz="8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73201"/>
            <a:ext cx="1222868" cy="12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7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772400" cy="1143000"/>
          </a:xfrm>
        </p:spPr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1" y="302883"/>
            <a:ext cx="8565522" cy="586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90734" y="264287"/>
            <a:ext cx="79208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100" b="1" dirty="0"/>
              <a:t>20181</a:t>
            </a:r>
            <a:endParaRPr lang="pt-BR" sz="1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613174" y="267493"/>
            <a:ext cx="1152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100" dirty="0"/>
              <a:t>03-07-2018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90734" y="736403"/>
            <a:ext cx="13930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900" b="1" dirty="0"/>
              <a:t>999</a:t>
            </a:r>
            <a:r>
              <a:rPr lang="pt-BR" sz="900" dirty="0"/>
              <a:t> </a:t>
            </a:r>
            <a:r>
              <a:rPr lang="pt-BR" sz="900" b="1" dirty="0"/>
              <a:t>- Curso</a:t>
            </a:r>
          </a:p>
        </p:txBody>
      </p:sp>
    </p:spTree>
    <p:extLst>
      <p:ext uri="{BB962C8B-B14F-4D97-AF65-F5344CB8AC3E}">
        <p14:creationId xmlns:p14="http://schemas.microsoft.com/office/powerpoint/2010/main" val="1509712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Preenchimento dos Planos:</a:t>
            </a: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632848" cy="530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231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19672" y="1575830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999 - Curso</a:t>
            </a:r>
          </a:p>
        </p:txBody>
      </p:sp>
    </p:spTree>
    <p:extLst>
      <p:ext uri="{BB962C8B-B14F-4D97-AF65-F5344CB8AC3E}">
        <p14:creationId xmlns:p14="http://schemas.microsoft.com/office/powerpoint/2010/main" val="2547867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" y="260648"/>
            <a:ext cx="9026287" cy="584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71600" y="692696"/>
            <a:ext cx="15841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999 - Curso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71600" y="223533"/>
            <a:ext cx="12961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20181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236296" y="237221"/>
            <a:ext cx="12961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03-07-2018</a:t>
            </a:r>
          </a:p>
        </p:txBody>
      </p:sp>
    </p:spTree>
    <p:extLst>
      <p:ext uri="{BB962C8B-B14F-4D97-AF65-F5344CB8AC3E}">
        <p14:creationId xmlns:p14="http://schemas.microsoft.com/office/powerpoint/2010/main" val="163117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4" y="404664"/>
            <a:ext cx="9011556" cy="509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81401" y="800799"/>
            <a:ext cx="15841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100" b="1" dirty="0"/>
              <a:t>999 - Curso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81401" y="404664"/>
            <a:ext cx="10423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20181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236296" y="404664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03-07-2018</a:t>
            </a:r>
          </a:p>
        </p:txBody>
      </p:sp>
    </p:spTree>
    <p:extLst>
      <p:ext uri="{BB962C8B-B14F-4D97-AF65-F5344CB8AC3E}">
        <p14:creationId xmlns:p14="http://schemas.microsoft.com/office/powerpoint/2010/main" val="3675587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4" y="192367"/>
            <a:ext cx="8859112" cy="582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59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778098"/>
          </a:xfrm>
        </p:spPr>
        <p:txBody>
          <a:bodyPr>
            <a:normAutofit/>
          </a:bodyPr>
          <a:lstStyle/>
          <a:p>
            <a:r>
              <a:rPr lang="pt-BR" sz="3200" b="1" u="sng" dirty="0"/>
              <a:t>Conferindo os resultados dos meus pedidos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3450"/>
            <a:ext cx="7272807" cy="575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136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b="1" dirty="0"/>
              <a:t>Secretaria Acadêmica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0" y="2276872"/>
            <a:ext cx="7772400" cy="3742928"/>
          </a:xfrm>
        </p:spPr>
        <p:txBody>
          <a:bodyPr/>
          <a:lstStyle/>
          <a:p>
            <a:pPr marL="0" indent="0" algn="ctr">
              <a:buNone/>
            </a:pPr>
            <a:r>
              <a:rPr lang="pt-BR" sz="4000" b="1" dirty="0"/>
              <a:t>E-mail: </a:t>
            </a:r>
            <a:r>
              <a:rPr lang="pt-BR" sz="4000" u="sng" dirty="0"/>
              <a:t>eiccg.cbs@contato.ufsc.br</a:t>
            </a:r>
          </a:p>
          <a:p>
            <a:endParaRPr lang="pt-BR" b="1" dirty="0"/>
          </a:p>
          <a:p>
            <a:pPr marL="0" indent="0">
              <a:buNone/>
            </a:pPr>
            <a:r>
              <a:rPr lang="pt-BR" b="1" dirty="0"/>
              <a:t>Telefones e </a:t>
            </a:r>
            <a:r>
              <a:rPr lang="pt-BR" b="1" dirty="0" err="1"/>
              <a:t>whatsapp</a:t>
            </a:r>
            <a:r>
              <a:rPr lang="pt-BR" b="1" dirty="0"/>
              <a:t>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		</a:t>
            </a:r>
            <a:r>
              <a:rPr lang="pt-BR" sz="3200" b="1" dirty="0"/>
              <a:t>(48) 3721-2178</a:t>
            </a:r>
          </a:p>
          <a:p>
            <a:pPr marL="0" indent="0">
              <a:buNone/>
            </a:pPr>
            <a:r>
              <a:rPr lang="pt-BR" b="1" dirty="0"/>
              <a:t>		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20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9772" y="4552106"/>
            <a:ext cx="37084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Clicar:  Faça seu requerimento</a:t>
            </a:r>
          </a:p>
        </p:txBody>
      </p:sp>
      <p:sp>
        <p:nvSpPr>
          <p:cNvPr id="5" name="Seta para a esquerda 4"/>
          <p:cNvSpPr/>
          <p:nvPr/>
        </p:nvSpPr>
        <p:spPr>
          <a:xfrm>
            <a:off x="2051720" y="3665959"/>
            <a:ext cx="4176464" cy="2118369"/>
          </a:xfrm>
          <a:prstGeom prst="leftArrow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67544" y="4552106"/>
            <a:ext cx="1152128" cy="677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49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0223" r="23479" b="4684"/>
          <a:stretch/>
        </p:blipFill>
        <p:spPr bwMode="auto">
          <a:xfrm>
            <a:off x="467544" y="260648"/>
            <a:ext cx="7920880" cy="60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para baixo 3"/>
          <p:cNvSpPr/>
          <p:nvPr/>
        </p:nvSpPr>
        <p:spPr>
          <a:xfrm>
            <a:off x="4644008" y="3789040"/>
            <a:ext cx="216024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3347864" y="4725144"/>
            <a:ext cx="3096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853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3" t="10265" r="11318" b="24975"/>
          <a:stretch/>
        </p:blipFill>
        <p:spPr bwMode="auto">
          <a:xfrm>
            <a:off x="30234" y="938199"/>
            <a:ext cx="9113766" cy="501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037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22292"/>
          <a:stretch/>
        </p:blipFill>
        <p:spPr bwMode="auto">
          <a:xfrm>
            <a:off x="251520" y="1412776"/>
            <a:ext cx="8640960" cy="365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para cima 3"/>
          <p:cNvSpPr/>
          <p:nvPr/>
        </p:nvSpPr>
        <p:spPr>
          <a:xfrm>
            <a:off x="8028384" y="2492896"/>
            <a:ext cx="216024" cy="108012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esquerda 4"/>
          <p:cNvSpPr/>
          <p:nvPr/>
        </p:nvSpPr>
        <p:spPr>
          <a:xfrm>
            <a:off x="2843808" y="3429000"/>
            <a:ext cx="1728192" cy="1897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520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" t="210" r="650" b="9883"/>
          <a:stretch/>
        </p:blipFill>
        <p:spPr bwMode="auto">
          <a:xfrm>
            <a:off x="38762" y="836712"/>
            <a:ext cx="9120614" cy="512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27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10794" r="4846" b="6116"/>
          <a:stretch/>
        </p:blipFill>
        <p:spPr bwMode="auto">
          <a:xfrm>
            <a:off x="206828" y="1124744"/>
            <a:ext cx="8829668" cy="494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62522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pital Próprio">
  <a:themeElements>
    <a:clrScheme name="Personalizada 1">
      <a:dk1>
        <a:sysClr val="windowText" lastClr="000000"/>
      </a:dk1>
      <a:lt1>
        <a:sysClr val="window" lastClr="FFFFFF"/>
      </a:lt1>
      <a:dk2>
        <a:srgbClr val="17365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713</Words>
  <Application>Microsoft Office PowerPoint</Application>
  <PresentationFormat>Apresentação na tela (4:3)</PresentationFormat>
  <Paragraphs>96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44" baseType="lpstr">
      <vt:lpstr>Arial</vt:lpstr>
      <vt:lpstr>Calibri</vt:lpstr>
      <vt:lpstr>Franklin Gothic Book</vt:lpstr>
      <vt:lpstr>Perpetua</vt:lpstr>
      <vt:lpstr>Times New Roman,Times</vt:lpstr>
      <vt:lpstr>Wingdings 2</vt:lpstr>
      <vt:lpstr>Tema do Office</vt:lpstr>
      <vt:lpstr>Capital Próprio</vt:lpstr>
      <vt:lpstr>Secretaria Acadêmica Site: eiccg.curitibanos.ufsc.br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ID UFSC </vt:lpstr>
      <vt:lpstr>Assinatura Digital</vt:lpstr>
      <vt:lpstr>Apresentação do PowerPoint</vt:lpstr>
      <vt:lpstr>Apresentação do PowerPoint</vt:lpstr>
      <vt:lpstr>Como interpretar o código de uma disciplina?</vt:lpstr>
      <vt:lpstr>  Como interpretar o código do horário?</vt:lpstr>
      <vt:lpstr>   Como interpretar o código de uma turma?</vt:lpstr>
      <vt:lpstr>Critérios adotados para a classificação dos candidatos às vagas nas disciplinas (Resolução n.º 17/CUn/97, artigo 42)</vt:lpstr>
      <vt:lpstr>           1ª Etapa On-line</vt:lpstr>
      <vt:lpstr>2ª Etapa On-line</vt:lpstr>
      <vt:lpstr>Apresentação do PowerPoint</vt:lpstr>
      <vt:lpstr>Apresentação do PowerPoint</vt:lpstr>
      <vt:lpstr>Cadastro de Turmas</vt:lpstr>
      <vt:lpstr>Apresentação do PowerPoint</vt:lpstr>
      <vt:lpstr>Apresentação do PowerPoint</vt:lpstr>
      <vt:lpstr>Apresentação do PowerPoint</vt:lpstr>
      <vt:lpstr>Que disciplinas escolher?</vt:lpstr>
      <vt:lpstr>Que disciplinas escolher?</vt:lpstr>
      <vt:lpstr>Que disciplinas escolher?</vt:lpstr>
      <vt:lpstr>Que turma escolher?</vt:lpstr>
      <vt:lpstr>Apresentação do PowerPoint</vt:lpstr>
      <vt:lpstr>   Preenchimento dos Planos:</vt:lpstr>
      <vt:lpstr>Apresentação do PowerPoint</vt:lpstr>
      <vt:lpstr>Apresentação do PowerPoint</vt:lpstr>
      <vt:lpstr>Apresentação do PowerPoint</vt:lpstr>
      <vt:lpstr>Conferindo os resultados dos meus pedidos</vt:lpstr>
      <vt:lpstr>Secretaria Acadêmica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Secretaria Acadêmica Site: eiccg.curitibanos.ufsc.br</dc:title>
  <dc:creator>Michely Renata Martarello de Almeida Tos</dc:creator>
  <cp:lastModifiedBy>Michely Renata Martarello de Almeida</cp:lastModifiedBy>
  <cp:revision>13</cp:revision>
  <dcterms:created xsi:type="dcterms:W3CDTF">2019-05-15T12:52:15Z</dcterms:created>
  <dcterms:modified xsi:type="dcterms:W3CDTF">2021-05-04T14:24:45Z</dcterms:modified>
</cp:coreProperties>
</file>