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1" r:id="rId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6A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5399-FAA3-4328-8E33-9D0ABCE40768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CDE3CD-178C-4D79-A59A-35E0EBE54B4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5399-FAA3-4328-8E33-9D0ABCE40768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E3CD-178C-4D79-A59A-35E0EBE54B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5399-FAA3-4328-8E33-9D0ABCE40768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E3CD-178C-4D79-A59A-35E0EBE54B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5399-FAA3-4328-8E33-9D0ABCE40768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E3CD-178C-4D79-A59A-35E0EBE54B4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5399-FAA3-4328-8E33-9D0ABCE40768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CDE3CD-178C-4D79-A59A-35E0EBE54B4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5399-FAA3-4328-8E33-9D0ABCE40768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E3CD-178C-4D79-A59A-35E0EBE54B4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5399-FAA3-4328-8E33-9D0ABCE40768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E3CD-178C-4D79-A59A-35E0EBE54B4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5399-FAA3-4328-8E33-9D0ABCE40768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E3CD-178C-4D79-A59A-35E0EBE54B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5399-FAA3-4328-8E33-9D0ABCE40768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E3CD-178C-4D79-A59A-35E0EBE54B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5399-FAA3-4328-8E33-9D0ABCE40768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E3CD-178C-4D79-A59A-35E0EBE54B4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5399-FAA3-4328-8E33-9D0ABCE40768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CDE3CD-178C-4D79-A59A-35E0EBE54B4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AB5399-FAA3-4328-8E33-9D0ABCE40768}" type="datetimeFigureOut">
              <a:rPr lang="pt-BR" smtClean="0"/>
              <a:t>21/01/2019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FCDE3CD-178C-4D79-A59A-35E0EBE54B4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aadi.curitibanos.ufsc.br/alunos" TargetMode="External"/><Relationship Id="rId2" Type="http://schemas.openxmlformats.org/officeDocument/2006/relationships/hyperlink" Target="http://eiccg.curitibanos.ufsc.br/seu-requeriment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u="sng" dirty="0" smtClean="0"/>
              <a:t>Exclusão de Disciplina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Período para fazer o pedido no portal de atendimento da </a:t>
            </a:r>
            <a:r>
              <a:rPr lang="pt-BR" dirty="0" smtClean="0"/>
              <a:t>secretaria é: </a:t>
            </a:r>
            <a:r>
              <a:rPr lang="pt-BR" dirty="0" smtClean="0"/>
              <a:t>entre os dias 25/02 a 07/03.</a:t>
            </a:r>
          </a:p>
          <a:p>
            <a:pPr algn="just"/>
            <a:r>
              <a:rPr lang="pt-BR" dirty="0" smtClean="0"/>
              <a:t>O aluno deverá acessar o site da secretaria </a:t>
            </a:r>
            <a:r>
              <a:rPr lang="pt-BR" dirty="0"/>
              <a:t>de graduação: </a:t>
            </a:r>
            <a:r>
              <a:rPr lang="pt-BR" dirty="0">
                <a:hlinkClick r:id="rId2"/>
              </a:rPr>
              <a:t>http://eiccg.curitibanos.ufsc.br/seu-requerimento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pPr algn="just"/>
            <a:r>
              <a:rPr lang="pt-BR" dirty="0" smtClean="0"/>
              <a:t>Clicar no link: </a:t>
            </a:r>
            <a:r>
              <a:rPr lang="pt-BR" dirty="0"/>
              <a:t>Serviços disponíveis para os alunos: </a:t>
            </a:r>
            <a:r>
              <a:rPr lang="pt-BR" b="1" dirty="0">
                <a:hlinkClick r:id="rId3" tooltip="clique aqui"/>
              </a:rPr>
              <a:t>http://raadi.curitibanos.ufsc.br/alunos</a:t>
            </a:r>
            <a:endParaRPr lang="pt-BR" dirty="0"/>
          </a:p>
          <a:p>
            <a:pPr algn="just"/>
            <a:r>
              <a:rPr lang="pt-BR" dirty="0" smtClean="0"/>
              <a:t>E por último preencher o formulário no item k – Ajuste excepcional de matricula e pedir a exclusão da disciplina.</a:t>
            </a:r>
          </a:p>
          <a:p>
            <a:pPr marL="0" indent="0" algn="just">
              <a:buNone/>
            </a:pPr>
            <a:endParaRPr lang="pt-BR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70281" cy="97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236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Personalizada 1">
      <a:dk1>
        <a:sysClr val="windowText" lastClr="000000"/>
      </a:dk1>
      <a:lt1>
        <a:sysClr val="window" lastClr="FFFFFF"/>
      </a:lt1>
      <a:dk2>
        <a:srgbClr val="17365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289</TotalTime>
  <Words>48</Words>
  <Application>Microsoft Office PowerPoint</Application>
  <PresentationFormat>Apresentação na tela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Franklin Gothic Book</vt:lpstr>
      <vt:lpstr>Perpetua</vt:lpstr>
      <vt:lpstr>Wingdings 2</vt:lpstr>
      <vt:lpstr>Capital Próprio</vt:lpstr>
      <vt:lpstr>Exclusão de Disciplina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Matrículas</dc:title>
  <dc:creator>Michely Renata Martarello de Almeida Tos</dc:creator>
  <cp:lastModifiedBy>EDILSON URSULINO DE MORAIS FILHO</cp:lastModifiedBy>
  <cp:revision>27</cp:revision>
  <cp:lastPrinted>2018-11-26T12:23:14Z</cp:lastPrinted>
  <dcterms:created xsi:type="dcterms:W3CDTF">2018-06-13T21:06:41Z</dcterms:created>
  <dcterms:modified xsi:type="dcterms:W3CDTF">2019-01-21T10:25:54Z</dcterms:modified>
</cp:coreProperties>
</file>